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8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0" r:id="rId2"/>
    <p:sldMasterId id="2147483680" r:id="rId3"/>
    <p:sldMasterId id="2147483690" r:id="rId4"/>
    <p:sldMasterId id="2147483700" r:id="rId5"/>
    <p:sldMasterId id="2147483710" r:id="rId6"/>
    <p:sldMasterId id="2147483720" r:id="rId7"/>
    <p:sldMasterId id="2147483730" r:id="rId8"/>
    <p:sldMasterId id="2147483742" r:id="rId9"/>
  </p:sldMasterIdLst>
  <p:notesMasterIdLst>
    <p:notesMasterId r:id="rId17"/>
  </p:notesMasterIdLst>
  <p:handoutMasterIdLst>
    <p:handoutMasterId r:id="rId18"/>
  </p:handoutMasterIdLst>
  <p:sldIdLst>
    <p:sldId id="256" r:id="rId10"/>
    <p:sldId id="272" r:id="rId11"/>
    <p:sldId id="268" r:id="rId12"/>
    <p:sldId id="301" r:id="rId13"/>
    <p:sldId id="276" r:id="rId14"/>
    <p:sldId id="302" r:id="rId15"/>
    <p:sldId id="279" r:id="rId16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ël AKOUZ" initials="MA" lastIdx="12" clrIdx="0">
    <p:extLst>
      <p:ext uri="{19B8F6BF-5375-455C-9EA6-DF929625EA0E}">
        <p15:presenceInfo xmlns:p15="http://schemas.microsoft.com/office/powerpoint/2012/main" userId="800d865626d2c61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2E5"/>
    <a:srgbClr val="FFA0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570" autoAdjust="0"/>
  </p:normalViewPr>
  <p:slideViewPr>
    <p:cSldViewPr snapToGrid="0">
      <p:cViewPr varScale="1">
        <p:scale>
          <a:sx n="53" d="100"/>
          <a:sy n="53" d="100"/>
        </p:scale>
        <p:origin x="1176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1" d="100"/>
          <a:sy n="51" d="100"/>
        </p:scale>
        <p:origin x="2692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6CEC884B-D798-4AC0-AE4E-F51EC6EE10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AD1BBF3-50CB-471D-9570-791ABE50F72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00271" y="868446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0331F-0A2A-49EF-BBC4-37C63CF426E8}" type="datetimeFigureOut">
              <a:rPr lang="fr-FR" smtClean="0"/>
              <a:t>03/09/2019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2DCDCE0-709D-4E4C-A406-069BA130680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CB2D209-8009-48C6-B997-36FB03A6E7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6200" y="1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F94CF6-0287-4BF4-B187-7B754C3F68C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303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EBA3D-AE72-4E29-AED5-2714B2839637}" type="datetimeFigureOut">
              <a:rPr lang="fr-FR" smtClean="0"/>
              <a:t>03/09/2019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ED3021-74EE-4B97-B527-335CAF160C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6416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noProof="0" dirty="0"/>
              <a:t>Present myself.</a:t>
            </a:r>
          </a:p>
          <a:p>
            <a:r>
              <a:rPr lang="en-CA" noProof="0" dirty="0"/>
              <a:t>“according to” !!!!!!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ED3021-74EE-4B97-B527-335CAF160C0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7203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69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1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45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544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81000"/>
            <a:ext cx="8128000" cy="914400"/>
          </a:xfrm>
        </p:spPr>
        <p:txBody>
          <a:bodyPr/>
          <a:lstStyle>
            <a:lvl1pPr>
              <a:defRPr sz="2933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295403"/>
            <a:ext cx="8128000" cy="4572000"/>
          </a:xfrm>
        </p:spPr>
        <p:txBody>
          <a:bodyPr/>
          <a:lstStyle>
            <a:lvl1pPr>
              <a:buClr>
                <a:srgbClr val="932439"/>
              </a:buClr>
              <a:defRPr sz="2100">
                <a:latin typeface="Gill Sans MT" panose="020B0502020104020203" pitchFamily="34" charset="0"/>
              </a:defRPr>
            </a:lvl1pPr>
            <a:lvl2pPr>
              <a:defRPr sz="2100">
                <a:latin typeface="Gill Sans MT" panose="020B0502020104020203" pitchFamily="34" charset="0"/>
              </a:defRPr>
            </a:lvl2pPr>
            <a:lvl3pPr>
              <a:defRPr sz="1800">
                <a:latin typeface="Gill Sans MT" panose="020B0502020104020203" pitchFamily="34" charset="0"/>
              </a:defRPr>
            </a:lvl3pPr>
            <a:lvl4pPr>
              <a:defRPr sz="1800">
                <a:latin typeface="Gill Sans MT" panose="020B0502020104020203" pitchFamily="34" charset="0"/>
              </a:defRPr>
            </a:lvl4pPr>
            <a:lvl5pPr>
              <a:defRPr sz="1800">
                <a:latin typeface="Gill Sans MT" panose="020B0502020104020203" pitchFamily="34" charset="0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sz="1333"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0338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68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1200"/>
            <a:ext cx="7311760" cy="2133600"/>
          </a:xfrm>
        </p:spPr>
        <p:txBody>
          <a:bodyPr/>
          <a:lstStyle>
            <a:lvl1pPr>
              <a:defRPr sz="34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535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3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9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456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18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816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74639"/>
            <a:ext cx="8128000" cy="1143000"/>
          </a:xfrm>
        </p:spPr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8000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6187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736187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6370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ew Section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5573" y="1981200"/>
            <a:ext cx="9022027" cy="2133600"/>
          </a:xfrm>
        </p:spPr>
        <p:txBody>
          <a:bodyPr/>
          <a:lstStyle>
            <a:lvl1pPr>
              <a:defRPr sz="32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" r="20650" b="52652"/>
          <a:stretch/>
        </p:blipFill>
        <p:spPr bwMode="auto">
          <a:xfrm>
            <a:off x="8305800" y="6600372"/>
            <a:ext cx="799263" cy="18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947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41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57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81000"/>
            <a:ext cx="8128000" cy="914400"/>
          </a:xfrm>
        </p:spPr>
        <p:txBody>
          <a:bodyPr/>
          <a:lstStyle>
            <a:lvl1pPr>
              <a:defRPr sz="2933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295403"/>
            <a:ext cx="8128000" cy="4572000"/>
          </a:xfrm>
        </p:spPr>
        <p:txBody>
          <a:bodyPr/>
          <a:lstStyle>
            <a:lvl1pPr>
              <a:buClr>
                <a:srgbClr val="932439"/>
              </a:buClr>
              <a:defRPr sz="2100">
                <a:latin typeface="Gill Sans MT" panose="020B0502020104020203" pitchFamily="34" charset="0"/>
              </a:defRPr>
            </a:lvl1pPr>
            <a:lvl2pPr>
              <a:defRPr sz="2100">
                <a:latin typeface="Gill Sans MT" panose="020B0502020104020203" pitchFamily="34" charset="0"/>
              </a:defRPr>
            </a:lvl2pPr>
            <a:lvl3pPr>
              <a:defRPr sz="1800">
                <a:latin typeface="Gill Sans MT" panose="020B0502020104020203" pitchFamily="34" charset="0"/>
              </a:defRPr>
            </a:lvl3pPr>
            <a:lvl4pPr>
              <a:defRPr sz="1800">
                <a:latin typeface="Gill Sans MT" panose="020B0502020104020203" pitchFamily="34" charset="0"/>
              </a:defRPr>
            </a:lvl4pPr>
            <a:lvl5pPr>
              <a:defRPr sz="1800">
                <a:latin typeface="Gill Sans MT" panose="020B0502020104020203" pitchFamily="34" charset="0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sz="1333"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5551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81000"/>
            <a:ext cx="8128000" cy="914400"/>
          </a:xfrm>
        </p:spPr>
        <p:txBody>
          <a:bodyPr/>
          <a:lstStyle>
            <a:lvl1pPr>
              <a:defRPr sz="2933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295403"/>
            <a:ext cx="8128000" cy="4572000"/>
          </a:xfrm>
        </p:spPr>
        <p:txBody>
          <a:bodyPr/>
          <a:lstStyle>
            <a:lvl1pPr>
              <a:buClr>
                <a:srgbClr val="932439"/>
              </a:buClr>
              <a:defRPr sz="2100">
                <a:latin typeface="Gill Sans MT" panose="020B0502020104020203" pitchFamily="34" charset="0"/>
              </a:defRPr>
            </a:lvl1pPr>
            <a:lvl2pPr>
              <a:defRPr sz="2100">
                <a:latin typeface="Gill Sans MT" panose="020B0502020104020203" pitchFamily="34" charset="0"/>
              </a:defRPr>
            </a:lvl2pPr>
            <a:lvl3pPr>
              <a:defRPr sz="1800">
                <a:latin typeface="Gill Sans MT" panose="020B0502020104020203" pitchFamily="34" charset="0"/>
              </a:defRPr>
            </a:lvl3pPr>
            <a:lvl4pPr>
              <a:defRPr sz="1800">
                <a:latin typeface="Gill Sans MT" panose="020B0502020104020203" pitchFamily="34" charset="0"/>
              </a:defRPr>
            </a:lvl4pPr>
            <a:lvl5pPr>
              <a:defRPr sz="1800">
                <a:latin typeface="Gill Sans MT" panose="020B0502020104020203" pitchFamily="34" charset="0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sz="1333"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571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7470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1200"/>
            <a:ext cx="7311760" cy="2133600"/>
          </a:xfrm>
        </p:spPr>
        <p:txBody>
          <a:bodyPr/>
          <a:lstStyle>
            <a:lvl1pPr>
              <a:defRPr sz="34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887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3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080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456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18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289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74639"/>
            <a:ext cx="8128000" cy="1143000"/>
          </a:xfrm>
        </p:spPr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8000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6187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736187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847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ew Section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5573" y="1981200"/>
            <a:ext cx="9022027" cy="2133600"/>
          </a:xfrm>
        </p:spPr>
        <p:txBody>
          <a:bodyPr/>
          <a:lstStyle>
            <a:lvl1pPr>
              <a:defRPr sz="32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" r="20650" b="52652"/>
          <a:stretch/>
        </p:blipFill>
        <p:spPr bwMode="auto">
          <a:xfrm>
            <a:off x="8305800" y="6600372"/>
            <a:ext cx="799263" cy="18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249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369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3554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81000"/>
            <a:ext cx="8128000" cy="914400"/>
          </a:xfrm>
        </p:spPr>
        <p:txBody>
          <a:bodyPr/>
          <a:lstStyle>
            <a:lvl1pPr>
              <a:defRPr sz="2933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295403"/>
            <a:ext cx="8128000" cy="4572000"/>
          </a:xfrm>
        </p:spPr>
        <p:txBody>
          <a:bodyPr/>
          <a:lstStyle>
            <a:lvl1pPr>
              <a:buClr>
                <a:srgbClr val="932439"/>
              </a:buClr>
              <a:defRPr sz="2100">
                <a:latin typeface="Gill Sans MT" panose="020B0502020104020203" pitchFamily="34" charset="0"/>
              </a:defRPr>
            </a:lvl1pPr>
            <a:lvl2pPr>
              <a:defRPr sz="2100">
                <a:latin typeface="Gill Sans MT" panose="020B0502020104020203" pitchFamily="34" charset="0"/>
              </a:defRPr>
            </a:lvl2pPr>
            <a:lvl3pPr>
              <a:defRPr sz="1800">
                <a:latin typeface="Gill Sans MT" panose="020B0502020104020203" pitchFamily="34" charset="0"/>
              </a:defRPr>
            </a:lvl3pPr>
            <a:lvl4pPr>
              <a:defRPr sz="1800">
                <a:latin typeface="Gill Sans MT" panose="020B0502020104020203" pitchFamily="34" charset="0"/>
              </a:defRPr>
            </a:lvl4pPr>
            <a:lvl5pPr>
              <a:defRPr sz="1800">
                <a:latin typeface="Gill Sans MT" panose="020B0502020104020203" pitchFamily="34" charset="0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sz="1333"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00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6578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95667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1200"/>
            <a:ext cx="7311760" cy="2133600"/>
          </a:xfrm>
        </p:spPr>
        <p:txBody>
          <a:bodyPr/>
          <a:lstStyle>
            <a:lvl1pPr>
              <a:defRPr sz="34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4193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3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3726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456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18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91973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74639"/>
            <a:ext cx="8128000" cy="1143000"/>
          </a:xfrm>
        </p:spPr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8000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6187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736187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558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ew Section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5573" y="1981200"/>
            <a:ext cx="9022027" cy="2133600"/>
          </a:xfrm>
        </p:spPr>
        <p:txBody>
          <a:bodyPr/>
          <a:lstStyle>
            <a:lvl1pPr>
              <a:defRPr sz="32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" r="20650" b="52652"/>
          <a:stretch/>
        </p:blipFill>
        <p:spPr bwMode="auto">
          <a:xfrm>
            <a:off x="8305800" y="6600372"/>
            <a:ext cx="799263" cy="18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914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15031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68220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81000"/>
            <a:ext cx="8128000" cy="914400"/>
          </a:xfrm>
        </p:spPr>
        <p:txBody>
          <a:bodyPr/>
          <a:lstStyle>
            <a:lvl1pPr>
              <a:defRPr sz="2933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295403"/>
            <a:ext cx="8128000" cy="4572000"/>
          </a:xfrm>
        </p:spPr>
        <p:txBody>
          <a:bodyPr/>
          <a:lstStyle>
            <a:lvl1pPr>
              <a:buClr>
                <a:srgbClr val="932439"/>
              </a:buClr>
              <a:defRPr sz="2100">
                <a:latin typeface="Gill Sans MT" panose="020B0502020104020203" pitchFamily="34" charset="0"/>
              </a:defRPr>
            </a:lvl1pPr>
            <a:lvl2pPr>
              <a:defRPr sz="2100">
                <a:latin typeface="Gill Sans MT" panose="020B0502020104020203" pitchFamily="34" charset="0"/>
              </a:defRPr>
            </a:lvl2pPr>
            <a:lvl3pPr>
              <a:defRPr sz="1800">
                <a:latin typeface="Gill Sans MT" panose="020B0502020104020203" pitchFamily="34" charset="0"/>
              </a:defRPr>
            </a:lvl3pPr>
            <a:lvl4pPr>
              <a:defRPr sz="1800">
                <a:latin typeface="Gill Sans MT" panose="020B0502020104020203" pitchFamily="34" charset="0"/>
              </a:defRPr>
            </a:lvl4pPr>
            <a:lvl5pPr>
              <a:defRPr sz="1800">
                <a:latin typeface="Gill Sans MT" panose="020B0502020104020203" pitchFamily="34" charset="0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sz="1333"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96714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00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1200"/>
            <a:ext cx="7311760" cy="2133600"/>
          </a:xfrm>
        </p:spPr>
        <p:txBody>
          <a:bodyPr/>
          <a:lstStyle>
            <a:lvl1pPr>
              <a:defRPr sz="34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117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1200"/>
            <a:ext cx="7311760" cy="2133600"/>
          </a:xfrm>
        </p:spPr>
        <p:txBody>
          <a:bodyPr/>
          <a:lstStyle>
            <a:lvl1pPr>
              <a:defRPr sz="34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23374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3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2009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456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18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40646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74639"/>
            <a:ext cx="8128000" cy="1143000"/>
          </a:xfrm>
        </p:spPr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8000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6187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736187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26781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ew Section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5573" y="1981200"/>
            <a:ext cx="9022027" cy="2133600"/>
          </a:xfrm>
        </p:spPr>
        <p:txBody>
          <a:bodyPr/>
          <a:lstStyle>
            <a:lvl1pPr>
              <a:defRPr sz="32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" r="20650" b="52652"/>
          <a:stretch/>
        </p:blipFill>
        <p:spPr bwMode="auto">
          <a:xfrm>
            <a:off x="8305800" y="6600372"/>
            <a:ext cx="799263" cy="18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0820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6716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57685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81000"/>
            <a:ext cx="8128000" cy="914400"/>
          </a:xfrm>
        </p:spPr>
        <p:txBody>
          <a:bodyPr/>
          <a:lstStyle>
            <a:lvl1pPr>
              <a:defRPr sz="2933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295403"/>
            <a:ext cx="8128000" cy="4572000"/>
          </a:xfrm>
        </p:spPr>
        <p:txBody>
          <a:bodyPr/>
          <a:lstStyle>
            <a:lvl1pPr>
              <a:buClr>
                <a:srgbClr val="932439"/>
              </a:buClr>
              <a:defRPr sz="2100">
                <a:latin typeface="Gill Sans MT" panose="020B0502020104020203" pitchFamily="34" charset="0"/>
              </a:defRPr>
            </a:lvl1pPr>
            <a:lvl2pPr>
              <a:defRPr sz="2100">
                <a:latin typeface="Gill Sans MT" panose="020B0502020104020203" pitchFamily="34" charset="0"/>
              </a:defRPr>
            </a:lvl2pPr>
            <a:lvl3pPr>
              <a:defRPr sz="1800">
                <a:latin typeface="Gill Sans MT" panose="020B0502020104020203" pitchFamily="34" charset="0"/>
              </a:defRPr>
            </a:lvl3pPr>
            <a:lvl4pPr>
              <a:defRPr sz="1800">
                <a:latin typeface="Gill Sans MT" panose="020B0502020104020203" pitchFamily="34" charset="0"/>
              </a:defRPr>
            </a:lvl4pPr>
            <a:lvl5pPr>
              <a:defRPr sz="1800">
                <a:latin typeface="Gill Sans MT" panose="020B0502020104020203" pitchFamily="34" charset="0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sz="1333"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09567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43176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1200"/>
            <a:ext cx="7311760" cy="2133600"/>
          </a:xfrm>
        </p:spPr>
        <p:txBody>
          <a:bodyPr/>
          <a:lstStyle>
            <a:lvl1pPr>
              <a:defRPr sz="34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627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3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96981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3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3322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456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18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51720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74639"/>
            <a:ext cx="8128000" cy="1143000"/>
          </a:xfrm>
        </p:spPr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8000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6187" y="1535113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736187" y="2174880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59982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ew Section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5573" y="1981200"/>
            <a:ext cx="9022027" cy="2133600"/>
          </a:xfrm>
        </p:spPr>
        <p:txBody>
          <a:bodyPr/>
          <a:lstStyle>
            <a:lvl1pPr>
              <a:defRPr sz="32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0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" r="20650" b="52652"/>
          <a:stretch/>
        </p:blipFill>
        <p:spPr bwMode="auto">
          <a:xfrm>
            <a:off x="8305800" y="6600372"/>
            <a:ext cx="799263" cy="18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78604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71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57088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69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1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32949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81000"/>
            <a:ext cx="8128000" cy="914400"/>
          </a:xfrm>
        </p:spPr>
        <p:txBody>
          <a:bodyPr/>
          <a:lstStyle>
            <a:lvl1pPr>
              <a:defRPr sz="2933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295403"/>
            <a:ext cx="8128000" cy="4572000"/>
          </a:xfrm>
        </p:spPr>
        <p:txBody>
          <a:bodyPr/>
          <a:lstStyle>
            <a:lvl1pPr>
              <a:buClr>
                <a:srgbClr val="932439"/>
              </a:buClr>
              <a:defRPr sz="2100">
                <a:latin typeface="Gill Sans MT" panose="020B0502020104020203" pitchFamily="34" charset="0"/>
              </a:defRPr>
            </a:lvl1pPr>
            <a:lvl2pPr>
              <a:defRPr sz="2100">
                <a:latin typeface="Gill Sans MT" panose="020B0502020104020203" pitchFamily="34" charset="0"/>
              </a:defRPr>
            </a:lvl2pPr>
            <a:lvl3pPr>
              <a:defRPr sz="1800">
                <a:latin typeface="Gill Sans MT" panose="020B0502020104020203" pitchFamily="34" charset="0"/>
              </a:defRPr>
            </a:lvl3pPr>
            <a:lvl4pPr>
              <a:defRPr sz="1800">
                <a:latin typeface="Gill Sans MT" panose="020B0502020104020203" pitchFamily="34" charset="0"/>
              </a:defRPr>
            </a:lvl4pPr>
            <a:lvl5pPr>
              <a:defRPr sz="1800">
                <a:latin typeface="Gill Sans MT" panose="020B0502020104020203" pitchFamily="34" charset="0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sz="1333"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84589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43976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1200"/>
            <a:ext cx="7311760" cy="2133600"/>
          </a:xfrm>
        </p:spPr>
        <p:txBody>
          <a:bodyPr/>
          <a:lstStyle>
            <a:lvl1pPr>
              <a:defRPr sz="34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7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36636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3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443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456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18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6489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4560" y="1447800"/>
            <a:ext cx="3901440" cy="4267200"/>
          </a:xfrm>
        </p:spPr>
        <p:txBody>
          <a:bodyPr/>
          <a:lstStyle>
            <a:lvl1pPr>
              <a:buClr>
                <a:srgbClr val="932439"/>
              </a:buClr>
              <a:defRPr sz="2400"/>
            </a:lvl1pPr>
            <a:lvl2pPr>
              <a:defRPr sz="18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95667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74639"/>
            <a:ext cx="8128000" cy="1143000"/>
          </a:xfrm>
        </p:spPr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535117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8000" y="2174881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6187" y="1535117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736187" y="2174881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86336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ew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5573" y="1981200"/>
            <a:ext cx="9022027" cy="2133600"/>
          </a:xfrm>
        </p:spPr>
        <p:txBody>
          <a:bodyPr/>
          <a:lstStyle>
            <a:lvl1pPr>
              <a:defRPr sz="32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" r="20650" b="52652"/>
          <a:stretch/>
        </p:blipFill>
        <p:spPr bwMode="auto">
          <a:xfrm>
            <a:off x="8305803" y="6600372"/>
            <a:ext cx="799263" cy="18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70238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69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1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73429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2ECA6C-B484-4B72-83E2-4EF2676D9D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3317E51-8C41-431A-B1BC-348CA9A7B8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8ED9AF-E4C2-4BA0-AED0-C4CDD164A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AFC39-F36F-4A5E-A6F9-7E300046E87E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457021-37C4-4D61-AA64-35EA71CB9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9C5987D-4621-47A8-95E7-28FCE4CB5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368267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070ADC-AFDB-48FB-9F7F-527353422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035343-0DBC-4917-8F14-2626AF809F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40ADBE-0755-4978-A083-12C1A958F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4002F-3011-45D4-8A3B-64D6399821AD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36A2B3-6B42-4B26-945F-279CFA696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008C50-A5E3-4DD8-A369-73FB36BB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19889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D8870E-F78E-4B2A-AFE4-9F60F7363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0A1F2A1-53E3-448D-812D-C85F73F38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5A418C-CDF7-4301-9CEE-C700F044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4331F-1CE4-4D54-BA34-71ECF2A219B1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0D90A7-A350-4568-B5C3-6F36B7F03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A34578-661D-42AC-AAD5-EEA742CEE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841544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1E8AA8-7ED3-4A81-BE75-A0B363F41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496AAB-E86F-4632-90C5-F684E1014A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3716C7-812B-4277-A113-3F75F3DC20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054F2C1-059D-4215-A92E-3AEE7E000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8CBE-C007-4B38-BF05-58DDEB76BBF2}" type="datetime1">
              <a:rPr lang="fr-FR" smtClean="0"/>
              <a:t>03/09/2019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9E62C2-7001-48BD-814D-6A8AC3C75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2D69B7F-ED41-4332-AFC6-E26E589D7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639763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E46BFA-E2C4-423A-99FC-7E1AEC260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4EBB120-3F2C-4D22-AB1E-25E0DB9F0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D3D9245-027C-4DA8-8629-183BFE764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4BFFEAB-8AB0-4BB0-BA3C-E2A4207DF7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2E4131-00F3-40DE-A261-E3B80A6CF4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446805D-20A0-47E7-9BC2-CB0B1287D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1CC3-66FA-4DB8-A8AD-EADF41F08F91}" type="datetime1">
              <a:rPr lang="fr-FR" smtClean="0"/>
              <a:t>03/09/2019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31BA6DF-EAB7-4753-97A3-92DCE2953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EFC57D8-AE83-42B7-90E0-5E4BFD64F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130529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8D592F-6864-46C6-A0A4-974E15C78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D18A975-9654-472F-989F-E34C08A0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C7FC9-9689-4423-8A43-9439ACACCEA6}" type="datetime1">
              <a:rPr lang="fr-FR" smtClean="0"/>
              <a:t>03/09/2019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47515A7-65FD-400E-B6EB-F8C4745CD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108F526-5614-47D6-B155-34CCDD0C1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6706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74639"/>
            <a:ext cx="8128000" cy="1143000"/>
          </a:xfrm>
        </p:spPr>
        <p:txBody>
          <a:bodyPr/>
          <a:lstStyle>
            <a:lvl1pPr>
              <a:defRPr>
                <a:solidFill>
                  <a:srgbClr val="932439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535117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08000" y="2174881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6187" y="1535117"/>
            <a:ext cx="3901440" cy="639763"/>
          </a:xfrm>
        </p:spPr>
        <p:txBody>
          <a:bodyPr anchor="b"/>
          <a:lstStyle>
            <a:lvl1pPr marL="0" indent="0">
              <a:buNone/>
              <a:defRPr sz="2533" b="1"/>
            </a:lvl1pPr>
            <a:lvl2pPr marL="488350" indent="0">
              <a:buNone/>
              <a:defRPr sz="2133" b="1"/>
            </a:lvl2pPr>
            <a:lvl3pPr marL="976698" indent="0">
              <a:buNone/>
              <a:defRPr sz="1867" b="1"/>
            </a:lvl3pPr>
            <a:lvl4pPr marL="1465049" indent="0">
              <a:buNone/>
              <a:defRPr sz="1733" b="1"/>
            </a:lvl4pPr>
            <a:lvl5pPr marL="1953398" indent="0">
              <a:buNone/>
              <a:defRPr sz="1733" b="1"/>
            </a:lvl5pPr>
            <a:lvl6pPr marL="2441747" indent="0">
              <a:buNone/>
              <a:defRPr sz="1733" b="1"/>
            </a:lvl6pPr>
            <a:lvl7pPr marL="2930096" indent="0">
              <a:buNone/>
              <a:defRPr sz="1733" b="1"/>
            </a:lvl7pPr>
            <a:lvl8pPr marL="3418445" indent="0">
              <a:buNone/>
              <a:defRPr sz="1733" b="1"/>
            </a:lvl8pPr>
            <a:lvl9pPr marL="3906794" indent="0">
              <a:buNone/>
              <a:defRPr sz="1733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736187" y="2174881"/>
            <a:ext cx="3901440" cy="3540125"/>
          </a:xfrm>
        </p:spPr>
        <p:txBody>
          <a:bodyPr/>
          <a:lstStyle>
            <a:lvl1pPr marL="366262" marR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 sz="2533"/>
            </a:lvl1pPr>
            <a:lvl2pPr marL="793568" marR="0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 sz="2133"/>
            </a:lvl2pPr>
            <a:lvl3pPr marL="122087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 sz="1867"/>
            </a:lvl3pPr>
            <a:lvl4pPr marL="1709223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 sz="1733"/>
            </a:lvl4pPr>
            <a:lvl5pPr marL="2197572" marR="0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marL="366262" marR="0" lvl="0" indent="-366262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7F122A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Click to edit Master text styles</a:t>
            </a:r>
          </a:p>
          <a:p>
            <a:pPr marL="793568" marR="0" lvl="1" indent="-305219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0A862"/>
              </a:buClr>
              <a:buSzTx/>
              <a:buFont typeface="Wingdings" pitchFamily="2" charset="2"/>
              <a:buChar char="ü"/>
              <a:tabLst/>
              <a:defRPr/>
            </a:pPr>
            <a:r>
              <a:rPr kumimoji="0" lang="en-US" sz="21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Second level</a:t>
            </a:r>
          </a:p>
          <a:p>
            <a:pPr marL="1220873" marR="0" lvl="2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v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Third level</a:t>
            </a:r>
          </a:p>
          <a:p>
            <a:pPr marL="1709223" marR="0" lvl="3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Fourth level</a:t>
            </a:r>
          </a:p>
          <a:p>
            <a:pPr marL="2197572" marR="0" lvl="4" indent="-244174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 pitchFamily="34" charset="0"/>
                <a:ea typeface="MS PGothic" pitchFamily="34" charset="-128"/>
                <a:cs typeface="Arial" panose="020B0604020202020204" pitchFamily="34" charset="0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0654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80CD02C-C24E-42E0-AE20-B7F4409B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86ADB-E7CE-4789-B0FF-1CD89B21F290}" type="datetime1">
              <a:rPr lang="fr-FR" smtClean="0"/>
              <a:t>03/09/2019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AD6AC73-ECA8-4DED-9F77-07FF957DD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027A5B7-E4CA-442D-B3F2-DDCFE7596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864655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DD4320-FEC1-42C8-B284-68A13B147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B9109E-3033-44C0-9249-F30DA2541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6239DE6-4DEF-46FD-8CED-FCB4DA19CA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3E7995-B09D-4AA3-BFE4-29D1AC088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26ADD-3E81-4992-958A-018D71EC7722}" type="datetime1">
              <a:rPr lang="fr-FR" smtClean="0"/>
              <a:t>03/09/2019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8AFF41-3F04-4E31-BFB2-B79AA9B90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7E22732-990B-4B05-B8B6-B3BCA1B47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32583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A1D63E-68DF-451C-8CC3-22FA7BD1C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EE3B38B-5939-4ECC-B987-AC16092D17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E075F4E-5475-4BF0-93FE-34DE9C1F5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55D560F-2BED-4DC5-A70F-E74E22B84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31AF6-4705-4402-9CD7-8CA8ADA88424}" type="datetime1">
              <a:rPr lang="fr-FR" smtClean="0"/>
              <a:t>03/09/2019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3DA6202-DE6E-48C6-9F10-EF328D80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535CC5-B512-47D0-B810-F4CC26EF2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09784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ABD21-83C0-4E12-A8B7-63C92C6E0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9B0ADF7-2C7A-443D-83A2-9D95D47FA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999297-B6CC-4CDF-A480-DCADB3F6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9585-5419-462D-8101-B2147C5F6067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12F0D6-4F28-48E1-9344-07B817573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27E337-0F8C-4DE3-A9C5-3D8F00983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546862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D1AA39F-7C50-4B85-8ED1-29A6A1922A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6D5DB04-1CD4-4BA1-A0C1-E24F5674A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F2EAA8-531F-4B05-8948-E976E80FB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11BD7-5F4A-45F0-AE4A-782C62CA4FD5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0F4946F-A6C6-4FFD-AD60-73583CCA9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5226AD-5032-4A44-B9A8-461C64F17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926068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2ECA6C-B484-4B72-83E2-4EF2676D9D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3317E51-8C41-431A-B1BC-348CA9A7B8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8ED9AF-E4C2-4BA0-AED0-C4CDD164A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E80A-6B47-463E-9B15-0D5F81AF7C86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457021-37C4-4D61-AA64-35EA71CB9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9C5987D-4621-47A8-95E7-28FCE4CB5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791218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070ADC-AFDB-48FB-9F7F-527353422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035343-0DBC-4917-8F14-2626AF809F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40ADBE-0755-4978-A083-12C1A958F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A730-5CFA-4975-9D7C-0A098042E39F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536A2B3-6B42-4B26-945F-279CFA696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008C50-A5E3-4DD8-A369-73FB36BB4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4025" y="115094"/>
            <a:ext cx="2743200" cy="365125"/>
          </a:xfrm>
        </p:spPr>
        <p:txBody>
          <a:bodyPr/>
          <a:lstStyle>
            <a:lvl1pPr>
              <a:defRPr sz="1800" b="1">
                <a:latin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678944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D8870E-F78E-4B2A-AFE4-9F60F7363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0A1F2A1-53E3-448D-812D-C85F73F38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5A418C-CDF7-4301-9CEE-C700F044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87DA1-EA86-4D1E-BD04-E7A6DABAC903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20D90A7-A350-4568-B5C3-6F36B7F03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A34578-661D-42AC-AAD5-EEA742CEE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23179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1E8AA8-7ED3-4A81-BE75-A0B363F41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496AAB-E86F-4632-90C5-F684E1014A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3716C7-812B-4277-A113-3F75F3DC20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054F2C1-059D-4215-A92E-3AEE7E000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9B0C-5CB2-49AF-AA1B-9E994774EF5C}" type="datetime1">
              <a:rPr lang="fr-FR" smtClean="0"/>
              <a:t>03/09/2019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9E62C2-7001-48BD-814D-6A8AC3C75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2D69B7F-ED41-4332-AFC6-E26E589D7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591821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E46BFA-E2C4-423A-99FC-7E1AEC260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4EBB120-3F2C-4D22-AB1E-25E0DB9F0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D3D9245-027C-4DA8-8629-183BFE764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4BFFEAB-8AB0-4BB0-BA3C-E2A4207DF7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2E4131-00F3-40DE-A261-E3B80A6CF4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446805D-20A0-47E7-9BC2-CB0B1287D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DF3B9-7EF1-41A2-8514-F0E4828E8788}" type="datetime1">
              <a:rPr lang="fr-FR" smtClean="0"/>
              <a:t>03/09/2019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31BA6DF-EAB7-4753-97A3-92DCE2953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EFC57D8-AE83-42B7-90E0-5E4BFD64F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8214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ew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5573" y="1981200"/>
            <a:ext cx="9022027" cy="2133600"/>
          </a:xfrm>
        </p:spPr>
        <p:txBody>
          <a:bodyPr/>
          <a:lstStyle>
            <a:lvl1pPr>
              <a:defRPr sz="3200">
                <a:solidFill>
                  <a:srgbClr val="932439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 algn="ctr">
              <a:defRPr/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10" name="Picture 2" descr="X:\ICAO\Exec Cert Civ Aviation\Flyer\ICAO, GAT and TTP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227" b="32392"/>
          <a:stretch/>
        </p:blipFill>
        <p:spPr bwMode="auto">
          <a:xfrm>
            <a:off x="7438881" y="6535520"/>
            <a:ext cx="712315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2" r="20650" b="52652"/>
          <a:stretch/>
        </p:blipFill>
        <p:spPr bwMode="auto">
          <a:xfrm>
            <a:off x="8305803" y="6600372"/>
            <a:ext cx="799263" cy="18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99175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8D592F-6864-46C6-A0A4-974E15C78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D18A975-9654-472F-989F-E34C08A0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4918-AB7B-45BE-9033-6448E427E2AB}" type="datetime1">
              <a:rPr lang="fr-FR" smtClean="0"/>
              <a:t>03/09/2019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47515A7-65FD-400E-B6EB-F8C4745CD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108F526-5614-47D6-B155-34CCDD0C1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74339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80CD02C-C24E-42E0-AE20-B7F4409B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0EC7B-CB00-4F61-BE3A-6E852B75429C}" type="datetime1">
              <a:rPr lang="fr-FR" smtClean="0"/>
              <a:t>03/09/2019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AD6AC73-ECA8-4DED-9F77-07FF957DD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027A5B7-E4CA-442D-B3F2-DDCFE7596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789728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DD4320-FEC1-42C8-B284-68A13B147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B9109E-3033-44C0-9249-F30DA2541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6239DE6-4DEF-46FD-8CED-FCB4DA19CA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33E7995-B09D-4AA3-BFE4-29D1AC088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5CDF5-CCE1-4D59-A539-6BF4228CE617}" type="datetime1">
              <a:rPr lang="fr-FR" smtClean="0"/>
              <a:t>03/09/2019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8AFF41-3F04-4E31-BFB2-B79AA9B90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7E22732-990B-4B05-B8B6-B3BCA1B47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712787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A1D63E-68DF-451C-8CC3-22FA7BD1C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EE3B38B-5939-4ECC-B987-AC16092D17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E075F4E-5475-4BF0-93FE-34DE9C1F5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55D560F-2BED-4DC5-A70F-E74E22B84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CF7D6-71C6-4F6F-B0A5-460644D6D9DD}" type="datetime1">
              <a:rPr lang="fr-FR" smtClean="0"/>
              <a:t>03/09/2019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3DA6202-DE6E-48C6-9F10-EF328D80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535CC5-B512-47D0-B810-F4CC26EF2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394081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ABD21-83C0-4E12-A8B7-63C92C6E0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9B0ADF7-2C7A-443D-83A2-9D95D47FA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999297-B6CC-4CDF-A480-DCADB3F6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59EA3-C6AD-44D3-A4D1-B0BE992C4670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12F0D6-4F28-48E1-9344-07B817573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27E337-0F8C-4DE3-A9C5-3D8F00983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275852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D1AA39F-7C50-4B85-8ED1-29A6A1922A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6D5DB04-1CD4-4BA1-A0C1-E24F5674A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F2EAA8-531F-4B05-8948-E976E80FB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14F14-E634-4D86-9A45-F71BB41FB64D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0F4946F-A6C6-4FFD-AD60-73583CCA9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5226AD-5032-4A44-B9A8-461C64F17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7706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69" y="0"/>
            <a:ext cx="9217023" cy="4152900"/>
          </a:xfrm>
          <a:prstGeom prst="rect">
            <a:avLst/>
          </a:prstGeom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1" y="2348884"/>
            <a:ext cx="7196667" cy="1583432"/>
          </a:xfrm>
        </p:spPr>
        <p:txBody>
          <a:bodyPr anchor="ctr"/>
          <a:lstStyle>
            <a:lvl1pPr algn="l">
              <a:defRPr sz="3467" b="1">
                <a:solidFill>
                  <a:srgbClr val="932439"/>
                </a:solidFill>
                <a:latin typeface="Gill Sans MT" panose="020B0502020104020203" pitchFamily="34" charset="0"/>
                <a:cs typeface="Arial Bold" panose="020B0704020202020204" pitchFamily="34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4293096"/>
            <a:ext cx="7112000" cy="1296144"/>
          </a:xfrm>
        </p:spPr>
        <p:txBody>
          <a:bodyPr/>
          <a:lstStyle>
            <a:lvl1pPr marL="0" indent="0" algn="r">
              <a:buFontTx/>
              <a:buNone/>
              <a:defRPr sz="2533">
                <a:latin typeface="Gill Sans MT" panose="020B0502020104020203" pitchFamily="34" charset="0"/>
              </a:defRPr>
            </a:lvl1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589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6.jpe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6.jpe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6.jpeg"/><Relationship Id="rId5" Type="http://schemas.openxmlformats.org/officeDocument/2006/relationships/slideLayout" Target="../slideLayouts/slideLayout32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image" Target="../media/image6.jpeg"/><Relationship Id="rId5" Type="http://schemas.openxmlformats.org/officeDocument/2006/relationships/slideLayout" Target="../slideLayouts/slideLayout41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image" Target="../media/image6.jpeg"/><Relationship Id="rId5" Type="http://schemas.openxmlformats.org/officeDocument/2006/relationships/slideLayout" Target="../slideLayouts/slideLayout50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9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4.xml"/><Relationship Id="rId5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73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3" Type="http://schemas.openxmlformats.org/officeDocument/2006/relationships/slideLayout" Target="../slideLayouts/slideLayout77.xml"/><Relationship Id="rId7" Type="http://schemas.openxmlformats.org/officeDocument/2006/relationships/slideLayout" Target="../slideLayouts/slideLayout81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76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5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4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 t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381000"/>
            <a:ext cx="8128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Modifiez le style du titre</a:t>
            </a:r>
            <a:endParaRPr lang="en-US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295403"/>
            <a:ext cx="8128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Modifier les styles du texte du masque</a:t>
            </a:r>
          </a:p>
          <a:p>
            <a:pPr lvl="1"/>
            <a:r>
              <a:rPr lang="fr-FR" altLang="en-US"/>
              <a:t>Deuxième niveau</a:t>
            </a:r>
          </a:p>
          <a:p>
            <a:pPr lvl="2"/>
            <a:r>
              <a:rPr lang="fr-FR" altLang="en-US"/>
              <a:t>Troisième niveau</a:t>
            </a:r>
          </a:p>
          <a:p>
            <a:pPr lvl="3"/>
            <a:r>
              <a:rPr lang="fr-FR" altLang="en-US"/>
              <a:t>Quatrième niveau</a:t>
            </a:r>
          </a:p>
          <a:p>
            <a:pPr lvl="4"/>
            <a:r>
              <a:rPr lang="fr-FR" altLang="en-US"/>
              <a:t>Cinquième niveau</a:t>
            </a:r>
            <a:endParaRPr lang="en-US" altLang="en-US" dirty="0"/>
          </a:p>
        </p:txBody>
      </p:sp>
      <p:sp>
        <p:nvSpPr>
          <p:cNvPr id="2" name="Rectangle 1"/>
          <p:cNvSpPr/>
          <p:nvPr/>
        </p:nvSpPr>
        <p:spPr bwMode="auto">
          <a:xfrm>
            <a:off x="9144000" y="5893"/>
            <a:ext cx="3048000" cy="68580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7673" tIns="48836" rIns="97673" bIns="48836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7669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533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 bwMode="auto">
          <a:xfrm>
            <a:off x="9144000" y="-3920"/>
            <a:ext cx="3048000" cy="22920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360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rgbClr val="782336"/>
          </a:solidFill>
          <a:latin typeface="Gill Sans MT" panose="020B0502020104020203" pitchFamily="34" charset="0"/>
          <a:ea typeface="MS PGothic" pitchFamily="34" charset="-128"/>
          <a:cs typeface="Gill Sans MT" panose="020B0502020104020203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5pPr>
      <a:lvl6pPr marL="488350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6pPr>
      <a:lvl7pPr marL="9766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7pPr>
      <a:lvl8pPr marL="1465049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8pPr>
      <a:lvl9pPr marL="19533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9pPr>
    </p:titleStyle>
    <p:bodyStyle>
      <a:lvl1pPr marL="366262" indent="-366262" algn="l" rtl="0" eaLnBrk="1" fontAlgn="base" hangingPunct="1">
        <a:spcBef>
          <a:spcPct val="20000"/>
        </a:spcBef>
        <a:spcAft>
          <a:spcPct val="0"/>
        </a:spcAft>
        <a:buClr>
          <a:srgbClr val="7F122A"/>
        </a:buClr>
        <a:buFont typeface="Wingdings" pitchFamily="2" charset="2"/>
        <a:buChar char="§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1pPr>
      <a:lvl2pPr marL="793568" indent="-305219" algn="l" rtl="0" eaLnBrk="1" fontAlgn="base" hangingPunct="1">
        <a:spcBef>
          <a:spcPct val="20000"/>
        </a:spcBef>
        <a:spcAft>
          <a:spcPct val="0"/>
        </a:spcAft>
        <a:buClr>
          <a:srgbClr val="C0A862"/>
        </a:buClr>
        <a:buFont typeface="Wingdings" pitchFamily="2" charset="2"/>
        <a:buChar char="ü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2pPr>
      <a:lvl3pPr marL="122087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v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3pPr>
      <a:lvl4pPr marL="170922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4pPr>
      <a:lvl5pPr marL="2197572" indent="-244174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5pPr>
      <a:lvl6pPr marL="2685922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6pPr>
      <a:lvl7pPr marL="31742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7pPr>
      <a:lvl8pPr marL="366262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8pPr>
      <a:lvl9pPr marL="41509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9pPr>
    </p:bodyStyle>
    <p:otherStyle>
      <a:defPPr>
        <a:defRPr lang="en-US"/>
      </a:defPPr>
      <a:lvl1pPr marL="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8835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766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65049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9533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441747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30096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18445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906794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1" cstate="print">
            <a:lum/>
          </a:blip>
          <a:srcRect/>
          <a:stretch>
            <a:fillRect r="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381000"/>
            <a:ext cx="8128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Modifiez le style du titre</a:t>
            </a:r>
            <a:endParaRPr lang="en-US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295403"/>
            <a:ext cx="8128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Modifier les styles du texte du masque</a:t>
            </a:r>
          </a:p>
          <a:p>
            <a:pPr lvl="1"/>
            <a:r>
              <a:rPr lang="fr-FR" altLang="en-US"/>
              <a:t>Deuxième niveau</a:t>
            </a:r>
          </a:p>
          <a:p>
            <a:pPr lvl="2"/>
            <a:r>
              <a:rPr lang="fr-FR" altLang="en-US"/>
              <a:t>Troisième niveau</a:t>
            </a:r>
          </a:p>
          <a:p>
            <a:pPr lvl="3"/>
            <a:r>
              <a:rPr lang="fr-FR" altLang="en-US"/>
              <a:t>Quatrième niveau</a:t>
            </a:r>
          </a:p>
          <a:p>
            <a:pPr lvl="4"/>
            <a:r>
              <a:rPr lang="fr-FR" altLang="en-US"/>
              <a:t>Cinquième niveau</a:t>
            </a:r>
            <a:endParaRPr lang="en-US" altLang="en-US" dirty="0"/>
          </a:p>
        </p:txBody>
      </p:sp>
      <p:sp>
        <p:nvSpPr>
          <p:cNvPr id="2" name="Rectangle 1"/>
          <p:cNvSpPr/>
          <p:nvPr/>
        </p:nvSpPr>
        <p:spPr bwMode="auto">
          <a:xfrm>
            <a:off x="9144000" y="5893"/>
            <a:ext cx="3048000" cy="68580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7673" tIns="48836" rIns="97673" bIns="48836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7669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533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 bwMode="auto">
          <a:xfrm>
            <a:off x="9144000" y="-3920"/>
            <a:ext cx="3048000" cy="22920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419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rgbClr val="782336"/>
          </a:solidFill>
          <a:latin typeface="Gill Sans MT" panose="020B0502020104020203" pitchFamily="34" charset="0"/>
          <a:ea typeface="MS PGothic" pitchFamily="34" charset="-128"/>
          <a:cs typeface="Gill Sans MT" panose="020B0502020104020203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5pPr>
      <a:lvl6pPr marL="488350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6pPr>
      <a:lvl7pPr marL="9766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7pPr>
      <a:lvl8pPr marL="1465049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8pPr>
      <a:lvl9pPr marL="19533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9pPr>
    </p:titleStyle>
    <p:bodyStyle>
      <a:lvl1pPr marL="366262" indent="-366262" algn="l" rtl="0" eaLnBrk="1" fontAlgn="base" hangingPunct="1">
        <a:spcBef>
          <a:spcPct val="20000"/>
        </a:spcBef>
        <a:spcAft>
          <a:spcPct val="0"/>
        </a:spcAft>
        <a:buClr>
          <a:srgbClr val="7F122A"/>
        </a:buClr>
        <a:buFont typeface="Wingdings" pitchFamily="2" charset="2"/>
        <a:buChar char="§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1pPr>
      <a:lvl2pPr marL="793568" indent="-305219" algn="l" rtl="0" eaLnBrk="1" fontAlgn="base" hangingPunct="1">
        <a:spcBef>
          <a:spcPct val="20000"/>
        </a:spcBef>
        <a:spcAft>
          <a:spcPct val="0"/>
        </a:spcAft>
        <a:buClr>
          <a:srgbClr val="C0A862"/>
        </a:buClr>
        <a:buFont typeface="Wingdings" pitchFamily="2" charset="2"/>
        <a:buChar char="ü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2pPr>
      <a:lvl3pPr marL="122087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v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3pPr>
      <a:lvl4pPr marL="170922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4pPr>
      <a:lvl5pPr marL="2197572" indent="-244174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5pPr>
      <a:lvl6pPr marL="2685922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6pPr>
      <a:lvl7pPr marL="31742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7pPr>
      <a:lvl8pPr marL="366262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8pPr>
      <a:lvl9pPr marL="41509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9pPr>
    </p:bodyStyle>
    <p:otherStyle>
      <a:defPPr>
        <a:defRPr lang="en-US"/>
      </a:defPPr>
      <a:lvl1pPr marL="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8835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766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65049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9533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441747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30096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18445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906794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1" cstate="print">
            <a:lum/>
          </a:blip>
          <a:srcRect/>
          <a:stretch>
            <a:fillRect r="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381000"/>
            <a:ext cx="8128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Modifiez le style du titre</a:t>
            </a:r>
            <a:endParaRPr lang="en-US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295403"/>
            <a:ext cx="8128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Modifier les styles du texte du masque</a:t>
            </a:r>
          </a:p>
          <a:p>
            <a:pPr lvl="1"/>
            <a:r>
              <a:rPr lang="fr-FR" altLang="en-US"/>
              <a:t>Deuxième niveau</a:t>
            </a:r>
          </a:p>
          <a:p>
            <a:pPr lvl="2"/>
            <a:r>
              <a:rPr lang="fr-FR" altLang="en-US"/>
              <a:t>Troisième niveau</a:t>
            </a:r>
          </a:p>
          <a:p>
            <a:pPr lvl="3"/>
            <a:r>
              <a:rPr lang="fr-FR" altLang="en-US"/>
              <a:t>Quatrième niveau</a:t>
            </a:r>
          </a:p>
          <a:p>
            <a:pPr lvl="4"/>
            <a:r>
              <a:rPr lang="fr-FR" altLang="en-US"/>
              <a:t>Cinquième niveau</a:t>
            </a:r>
            <a:endParaRPr lang="en-US" altLang="en-US" dirty="0"/>
          </a:p>
        </p:txBody>
      </p:sp>
      <p:sp>
        <p:nvSpPr>
          <p:cNvPr id="2" name="Rectangle 1"/>
          <p:cNvSpPr/>
          <p:nvPr/>
        </p:nvSpPr>
        <p:spPr bwMode="auto">
          <a:xfrm>
            <a:off x="9144000" y="5893"/>
            <a:ext cx="3048000" cy="68580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7673" tIns="48836" rIns="97673" bIns="48836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7669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533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 bwMode="auto">
          <a:xfrm>
            <a:off x="9144000" y="-3920"/>
            <a:ext cx="3048000" cy="22920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46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rgbClr val="782336"/>
          </a:solidFill>
          <a:latin typeface="Gill Sans MT" panose="020B0502020104020203" pitchFamily="34" charset="0"/>
          <a:ea typeface="MS PGothic" pitchFamily="34" charset="-128"/>
          <a:cs typeface="Gill Sans MT" panose="020B0502020104020203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5pPr>
      <a:lvl6pPr marL="488350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6pPr>
      <a:lvl7pPr marL="9766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7pPr>
      <a:lvl8pPr marL="1465049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8pPr>
      <a:lvl9pPr marL="19533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9pPr>
    </p:titleStyle>
    <p:bodyStyle>
      <a:lvl1pPr marL="366262" indent="-366262" algn="l" rtl="0" eaLnBrk="1" fontAlgn="base" hangingPunct="1">
        <a:spcBef>
          <a:spcPct val="20000"/>
        </a:spcBef>
        <a:spcAft>
          <a:spcPct val="0"/>
        </a:spcAft>
        <a:buClr>
          <a:srgbClr val="7F122A"/>
        </a:buClr>
        <a:buFont typeface="Wingdings" pitchFamily="2" charset="2"/>
        <a:buChar char="§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1pPr>
      <a:lvl2pPr marL="793568" indent="-305219" algn="l" rtl="0" eaLnBrk="1" fontAlgn="base" hangingPunct="1">
        <a:spcBef>
          <a:spcPct val="20000"/>
        </a:spcBef>
        <a:spcAft>
          <a:spcPct val="0"/>
        </a:spcAft>
        <a:buClr>
          <a:srgbClr val="C0A862"/>
        </a:buClr>
        <a:buFont typeface="Wingdings" pitchFamily="2" charset="2"/>
        <a:buChar char="ü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2pPr>
      <a:lvl3pPr marL="122087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v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3pPr>
      <a:lvl4pPr marL="170922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4pPr>
      <a:lvl5pPr marL="2197572" indent="-244174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5pPr>
      <a:lvl6pPr marL="2685922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6pPr>
      <a:lvl7pPr marL="31742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7pPr>
      <a:lvl8pPr marL="366262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8pPr>
      <a:lvl9pPr marL="41509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9pPr>
    </p:bodyStyle>
    <p:otherStyle>
      <a:defPPr>
        <a:defRPr lang="en-US"/>
      </a:defPPr>
      <a:lvl1pPr marL="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8835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766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65049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9533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441747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30096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18445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906794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1" cstate="print">
            <a:lum/>
          </a:blip>
          <a:srcRect/>
          <a:stretch>
            <a:fillRect r="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381000"/>
            <a:ext cx="8128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Modifiez le style du titre</a:t>
            </a:r>
            <a:endParaRPr lang="en-US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295403"/>
            <a:ext cx="8128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Modifier les styles du texte du masque</a:t>
            </a:r>
          </a:p>
          <a:p>
            <a:pPr lvl="1"/>
            <a:r>
              <a:rPr lang="fr-FR" altLang="en-US"/>
              <a:t>Deuxième niveau</a:t>
            </a:r>
          </a:p>
          <a:p>
            <a:pPr lvl="2"/>
            <a:r>
              <a:rPr lang="fr-FR" altLang="en-US"/>
              <a:t>Troisième niveau</a:t>
            </a:r>
          </a:p>
          <a:p>
            <a:pPr lvl="3"/>
            <a:r>
              <a:rPr lang="fr-FR" altLang="en-US"/>
              <a:t>Quatrième niveau</a:t>
            </a:r>
          </a:p>
          <a:p>
            <a:pPr lvl="4"/>
            <a:r>
              <a:rPr lang="fr-FR" altLang="en-US"/>
              <a:t>Cinquième niveau</a:t>
            </a:r>
            <a:endParaRPr lang="en-US" altLang="en-US" dirty="0"/>
          </a:p>
        </p:txBody>
      </p:sp>
      <p:sp>
        <p:nvSpPr>
          <p:cNvPr id="2" name="Rectangle 1"/>
          <p:cNvSpPr/>
          <p:nvPr/>
        </p:nvSpPr>
        <p:spPr bwMode="auto">
          <a:xfrm>
            <a:off x="9144000" y="5893"/>
            <a:ext cx="3048000" cy="68580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7673" tIns="48836" rIns="97673" bIns="48836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7669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533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 bwMode="auto">
          <a:xfrm>
            <a:off x="9144000" y="-3920"/>
            <a:ext cx="3048000" cy="22920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071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rgbClr val="782336"/>
          </a:solidFill>
          <a:latin typeface="Gill Sans MT" panose="020B0502020104020203" pitchFamily="34" charset="0"/>
          <a:ea typeface="MS PGothic" pitchFamily="34" charset="-128"/>
          <a:cs typeface="Gill Sans MT" panose="020B0502020104020203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5pPr>
      <a:lvl6pPr marL="488350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6pPr>
      <a:lvl7pPr marL="9766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7pPr>
      <a:lvl8pPr marL="1465049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8pPr>
      <a:lvl9pPr marL="19533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9pPr>
    </p:titleStyle>
    <p:bodyStyle>
      <a:lvl1pPr marL="366262" indent="-366262" algn="l" rtl="0" eaLnBrk="1" fontAlgn="base" hangingPunct="1">
        <a:spcBef>
          <a:spcPct val="20000"/>
        </a:spcBef>
        <a:spcAft>
          <a:spcPct val="0"/>
        </a:spcAft>
        <a:buClr>
          <a:srgbClr val="7F122A"/>
        </a:buClr>
        <a:buFont typeface="Wingdings" pitchFamily="2" charset="2"/>
        <a:buChar char="§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1pPr>
      <a:lvl2pPr marL="793568" indent="-305219" algn="l" rtl="0" eaLnBrk="1" fontAlgn="base" hangingPunct="1">
        <a:spcBef>
          <a:spcPct val="20000"/>
        </a:spcBef>
        <a:spcAft>
          <a:spcPct val="0"/>
        </a:spcAft>
        <a:buClr>
          <a:srgbClr val="C0A862"/>
        </a:buClr>
        <a:buFont typeface="Wingdings" pitchFamily="2" charset="2"/>
        <a:buChar char="ü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2pPr>
      <a:lvl3pPr marL="122087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v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3pPr>
      <a:lvl4pPr marL="170922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4pPr>
      <a:lvl5pPr marL="2197572" indent="-244174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5pPr>
      <a:lvl6pPr marL="2685922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6pPr>
      <a:lvl7pPr marL="31742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7pPr>
      <a:lvl8pPr marL="366262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8pPr>
      <a:lvl9pPr marL="41509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9pPr>
    </p:bodyStyle>
    <p:otherStyle>
      <a:defPPr>
        <a:defRPr lang="en-US"/>
      </a:defPPr>
      <a:lvl1pPr marL="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8835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766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65049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9533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441747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30096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18445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906794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1" cstate="print">
            <a:lum/>
          </a:blip>
          <a:srcRect/>
          <a:stretch>
            <a:fillRect r="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381000"/>
            <a:ext cx="8128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Modifiez le style du titre</a:t>
            </a:r>
            <a:endParaRPr lang="en-US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295403"/>
            <a:ext cx="8128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Modifier les styles du texte du masque</a:t>
            </a:r>
          </a:p>
          <a:p>
            <a:pPr lvl="1"/>
            <a:r>
              <a:rPr lang="fr-FR" altLang="en-US"/>
              <a:t>Deuxième niveau</a:t>
            </a:r>
          </a:p>
          <a:p>
            <a:pPr lvl="2"/>
            <a:r>
              <a:rPr lang="fr-FR" altLang="en-US"/>
              <a:t>Troisième niveau</a:t>
            </a:r>
          </a:p>
          <a:p>
            <a:pPr lvl="3"/>
            <a:r>
              <a:rPr lang="fr-FR" altLang="en-US"/>
              <a:t>Quatrième niveau</a:t>
            </a:r>
          </a:p>
          <a:p>
            <a:pPr lvl="4"/>
            <a:r>
              <a:rPr lang="fr-FR" altLang="en-US"/>
              <a:t>Cinquième niveau</a:t>
            </a:r>
            <a:endParaRPr lang="en-US" altLang="en-US" dirty="0"/>
          </a:p>
        </p:txBody>
      </p:sp>
      <p:sp>
        <p:nvSpPr>
          <p:cNvPr id="2" name="Rectangle 1"/>
          <p:cNvSpPr/>
          <p:nvPr/>
        </p:nvSpPr>
        <p:spPr bwMode="auto">
          <a:xfrm>
            <a:off x="9144000" y="5893"/>
            <a:ext cx="3048000" cy="68580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7673" tIns="48836" rIns="97673" bIns="48836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7669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533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 bwMode="auto">
          <a:xfrm>
            <a:off x="9144000" y="-3920"/>
            <a:ext cx="3048000" cy="22920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854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rgbClr val="782336"/>
          </a:solidFill>
          <a:latin typeface="Gill Sans MT" panose="020B0502020104020203" pitchFamily="34" charset="0"/>
          <a:ea typeface="MS PGothic" pitchFamily="34" charset="-128"/>
          <a:cs typeface="Gill Sans MT" panose="020B0502020104020203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5pPr>
      <a:lvl6pPr marL="488350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6pPr>
      <a:lvl7pPr marL="9766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7pPr>
      <a:lvl8pPr marL="1465049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8pPr>
      <a:lvl9pPr marL="19533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9pPr>
    </p:titleStyle>
    <p:bodyStyle>
      <a:lvl1pPr marL="366262" indent="-366262" algn="l" rtl="0" eaLnBrk="1" fontAlgn="base" hangingPunct="1">
        <a:spcBef>
          <a:spcPct val="20000"/>
        </a:spcBef>
        <a:spcAft>
          <a:spcPct val="0"/>
        </a:spcAft>
        <a:buClr>
          <a:srgbClr val="7F122A"/>
        </a:buClr>
        <a:buFont typeface="Wingdings" pitchFamily="2" charset="2"/>
        <a:buChar char="§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1pPr>
      <a:lvl2pPr marL="793568" indent="-305219" algn="l" rtl="0" eaLnBrk="1" fontAlgn="base" hangingPunct="1">
        <a:spcBef>
          <a:spcPct val="20000"/>
        </a:spcBef>
        <a:spcAft>
          <a:spcPct val="0"/>
        </a:spcAft>
        <a:buClr>
          <a:srgbClr val="C0A862"/>
        </a:buClr>
        <a:buFont typeface="Wingdings" pitchFamily="2" charset="2"/>
        <a:buChar char="ü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2pPr>
      <a:lvl3pPr marL="122087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v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3pPr>
      <a:lvl4pPr marL="170922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4pPr>
      <a:lvl5pPr marL="2197572" indent="-244174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5pPr>
      <a:lvl6pPr marL="2685922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6pPr>
      <a:lvl7pPr marL="31742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7pPr>
      <a:lvl8pPr marL="366262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8pPr>
      <a:lvl9pPr marL="41509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9pPr>
    </p:bodyStyle>
    <p:otherStyle>
      <a:defPPr>
        <a:defRPr lang="en-US"/>
      </a:defPPr>
      <a:lvl1pPr marL="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8835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766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65049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9533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441747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30096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18445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906794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1" cstate="print">
            <a:lum/>
          </a:blip>
          <a:srcRect/>
          <a:stretch>
            <a:fillRect r="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381000"/>
            <a:ext cx="8128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Modifiez le style du titre</a:t>
            </a:r>
            <a:endParaRPr lang="en-US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295403"/>
            <a:ext cx="8128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Modifier les styles du texte du masque</a:t>
            </a:r>
          </a:p>
          <a:p>
            <a:pPr lvl="1"/>
            <a:r>
              <a:rPr lang="fr-FR" altLang="en-US"/>
              <a:t>Deuxième niveau</a:t>
            </a:r>
          </a:p>
          <a:p>
            <a:pPr lvl="2"/>
            <a:r>
              <a:rPr lang="fr-FR" altLang="en-US"/>
              <a:t>Troisième niveau</a:t>
            </a:r>
          </a:p>
          <a:p>
            <a:pPr lvl="3"/>
            <a:r>
              <a:rPr lang="fr-FR" altLang="en-US"/>
              <a:t>Quatrième niveau</a:t>
            </a:r>
          </a:p>
          <a:p>
            <a:pPr lvl="4"/>
            <a:r>
              <a:rPr lang="fr-FR" altLang="en-US"/>
              <a:t>Cinquième niveau</a:t>
            </a:r>
            <a:endParaRPr lang="en-US" altLang="en-US" dirty="0"/>
          </a:p>
        </p:txBody>
      </p:sp>
      <p:sp>
        <p:nvSpPr>
          <p:cNvPr id="2" name="Rectangle 1"/>
          <p:cNvSpPr/>
          <p:nvPr/>
        </p:nvSpPr>
        <p:spPr bwMode="auto">
          <a:xfrm>
            <a:off x="9144000" y="5893"/>
            <a:ext cx="3048000" cy="68580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7673" tIns="48836" rIns="97673" bIns="48836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7669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533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 bwMode="auto">
          <a:xfrm>
            <a:off x="9144000" y="-3920"/>
            <a:ext cx="3048000" cy="22920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0" y="6172201"/>
            <a:ext cx="3574942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408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rgbClr val="782336"/>
          </a:solidFill>
          <a:latin typeface="Gill Sans MT" panose="020B0502020104020203" pitchFamily="34" charset="0"/>
          <a:ea typeface="MS PGothic" pitchFamily="34" charset="-128"/>
          <a:cs typeface="Gill Sans MT" panose="020B0502020104020203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5pPr>
      <a:lvl6pPr marL="488350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6pPr>
      <a:lvl7pPr marL="9766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7pPr>
      <a:lvl8pPr marL="1465049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8pPr>
      <a:lvl9pPr marL="19533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9pPr>
    </p:titleStyle>
    <p:bodyStyle>
      <a:lvl1pPr marL="366262" indent="-366262" algn="l" rtl="0" eaLnBrk="1" fontAlgn="base" hangingPunct="1">
        <a:spcBef>
          <a:spcPct val="20000"/>
        </a:spcBef>
        <a:spcAft>
          <a:spcPct val="0"/>
        </a:spcAft>
        <a:buClr>
          <a:srgbClr val="7F122A"/>
        </a:buClr>
        <a:buFont typeface="Wingdings" pitchFamily="2" charset="2"/>
        <a:buChar char="§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1pPr>
      <a:lvl2pPr marL="793568" indent="-305219" algn="l" rtl="0" eaLnBrk="1" fontAlgn="base" hangingPunct="1">
        <a:spcBef>
          <a:spcPct val="20000"/>
        </a:spcBef>
        <a:spcAft>
          <a:spcPct val="0"/>
        </a:spcAft>
        <a:buClr>
          <a:srgbClr val="C0A862"/>
        </a:buClr>
        <a:buFont typeface="Wingdings" pitchFamily="2" charset="2"/>
        <a:buChar char="ü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2pPr>
      <a:lvl3pPr marL="122087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v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3pPr>
      <a:lvl4pPr marL="170922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4pPr>
      <a:lvl5pPr marL="2197572" indent="-244174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5pPr>
      <a:lvl6pPr marL="2685922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6pPr>
      <a:lvl7pPr marL="31742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7pPr>
      <a:lvl8pPr marL="366262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8pPr>
      <a:lvl9pPr marL="41509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9pPr>
    </p:bodyStyle>
    <p:otherStyle>
      <a:defPPr>
        <a:defRPr lang="en-US"/>
      </a:defPPr>
      <a:lvl1pPr marL="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8835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766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65049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9533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441747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30096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18445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906794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 t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381000"/>
            <a:ext cx="8128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Modifiez le style du titre</a:t>
            </a:r>
            <a:endParaRPr lang="en-US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295403"/>
            <a:ext cx="8128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55" tIns="36627" rIns="73255" bIns="3662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en-US"/>
              <a:t>Modifier les styles du texte du masque</a:t>
            </a:r>
          </a:p>
          <a:p>
            <a:pPr lvl="1"/>
            <a:r>
              <a:rPr lang="fr-FR" altLang="en-US"/>
              <a:t>Deuxième niveau</a:t>
            </a:r>
          </a:p>
          <a:p>
            <a:pPr lvl="2"/>
            <a:r>
              <a:rPr lang="fr-FR" altLang="en-US"/>
              <a:t>Troisième niveau</a:t>
            </a:r>
          </a:p>
          <a:p>
            <a:pPr lvl="3"/>
            <a:r>
              <a:rPr lang="fr-FR" altLang="en-US"/>
              <a:t>Quatrième niveau</a:t>
            </a:r>
          </a:p>
          <a:p>
            <a:pPr lvl="4"/>
            <a:r>
              <a:rPr lang="fr-FR" altLang="en-US"/>
              <a:t>Cinquième niveau</a:t>
            </a:r>
            <a:endParaRPr lang="en-US" altLang="en-US" dirty="0"/>
          </a:p>
        </p:txBody>
      </p:sp>
      <p:sp>
        <p:nvSpPr>
          <p:cNvPr id="2" name="Rectangle 1"/>
          <p:cNvSpPr/>
          <p:nvPr/>
        </p:nvSpPr>
        <p:spPr bwMode="auto">
          <a:xfrm>
            <a:off x="9144000" y="5893"/>
            <a:ext cx="3048000" cy="68580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7673" tIns="48836" rIns="97673" bIns="48836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7669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533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3352800" y="6248400"/>
            <a:ext cx="2540000" cy="457200"/>
          </a:xfrm>
          <a:prstGeom prst="rect">
            <a:avLst/>
          </a:prstGeom>
        </p:spPr>
        <p:txBody>
          <a:bodyPr/>
          <a:lstStyle>
            <a:lvl1pPr algn="ctr">
              <a:defRPr lang="en-US" sz="1333" b="0">
                <a:solidFill>
                  <a:schemeClr val="tx1"/>
                </a:solidFill>
                <a:latin typeface="Gill Sans MT" panose="020B0502020104020203" pitchFamily="34" charset="0"/>
                <a:ea typeface="Gill Sans MT" panose="020B0502020104020203" pitchFamily="34" charset="0"/>
                <a:cs typeface="Gill Sans MT" panose="020B0502020104020203" pitchFamily="34" charset="0"/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 bwMode="auto">
          <a:xfrm>
            <a:off x="9144000" y="-3920"/>
            <a:ext cx="3048000" cy="229209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l" defTabSz="121917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3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04" b="30096"/>
          <a:stretch/>
        </p:blipFill>
        <p:spPr>
          <a:xfrm>
            <a:off x="5562602" y="6172201"/>
            <a:ext cx="3574943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50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933" b="1">
          <a:solidFill>
            <a:srgbClr val="782336"/>
          </a:solidFill>
          <a:latin typeface="Gill Sans MT" panose="020B0502020104020203" pitchFamily="34" charset="0"/>
          <a:ea typeface="MS PGothic" pitchFamily="34" charset="-128"/>
          <a:cs typeface="Gill Sans MT" panose="020B0502020104020203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467" b="1">
          <a:solidFill>
            <a:srgbClr val="782336"/>
          </a:solidFill>
          <a:latin typeface="Gill Sans MT" pitchFamily="34" charset="0"/>
          <a:ea typeface="MS PGothic" pitchFamily="34" charset="-128"/>
          <a:cs typeface="Gill Sans MT" pitchFamily="34" charset="0"/>
        </a:defRPr>
      </a:lvl5pPr>
      <a:lvl6pPr marL="488350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6pPr>
      <a:lvl7pPr marL="9766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7pPr>
      <a:lvl8pPr marL="1465049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8pPr>
      <a:lvl9pPr marL="1953398" algn="ctr" rtl="0" eaLnBrk="1" fontAlgn="base" hangingPunct="1">
        <a:spcBef>
          <a:spcPct val="0"/>
        </a:spcBef>
        <a:spcAft>
          <a:spcPct val="0"/>
        </a:spcAft>
        <a:defRPr sz="3867">
          <a:solidFill>
            <a:srgbClr val="782336"/>
          </a:solidFill>
          <a:latin typeface="GillSans Bold" pitchFamily="1" charset="0"/>
        </a:defRPr>
      </a:lvl9pPr>
    </p:titleStyle>
    <p:bodyStyle>
      <a:lvl1pPr marL="366262" indent="-366262" algn="l" rtl="0" eaLnBrk="1" fontAlgn="base" hangingPunct="1">
        <a:spcBef>
          <a:spcPct val="20000"/>
        </a:spcBef>
        <a:spcAft>
          <a:spcPct val="0"/>
        </a:spcAft>
        <a:buClr>
          <a:srgbClr val="7F122A"/>
        </a:buClr>
        <a:buFont typeface="Wingdings" pitchFamily="2" charset="2"/>
        <a:buChar char="§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1pPr>
      <a:lvl2pPr marL="793568" indent="-305219" algn="l" rtl="0" eaLnBrk="1" fontAlgn="base" hangingPunct="1">
        <a:spcBef>
          <a:spcPct val="20000"/>
        </a:spcBef>
        <a:spcAft>
          <a:spcPct val="0"/>
        </a:spcAft>
        <a:buClr>
          <a:srgbClr val="C0A862"/>
        </a:buClr>
        <a:buFont typeface="Wingdings" pitchFamily="2" charset="2"/>
        <a:buChar char="ü"/>
        <a:defRPr sz="2133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2pPr>
      <a:lvl3pPr marL="122087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v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3pPr>
      <a:lvl4pPr marL="1709223" indent="-244174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4pPr>
      <a:lvl5pPr marL="2197572" indent="-244174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867">
          <a:solidFill>
            <a:schemeClr val="tx1"/>
          </a:solidFill>
          <a:latin typeface="Gill Sans MT" panose="020B0502020104020203" pitchFamily="34" charset="0"/>
          <a:ea typeface="MS PGothic" pitchFamily="34" charset="-128"/>
          <a:cs typeface="Arial" panose="020B0604020202020204" pitchFamily="34" charset="0"/>
        </a:defRPr>
      </a:lvl5pPr>
      <a:lvl6pPr marL="2685922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6pPr>
      <a:lvl7pPr marL="31742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7pPr>
      <a:lvl8pPr marL="366262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8pPr>
      <a:lvl9pPr marL="4150970" indent="-244174" algn="l" rtl="0" eaLnBrk="1" fontAlgn="base" hangingPunct="1">
        <a:spcBef>
          <a:spcPct val="20000"/>
        </a:spcBef>
        <a:spcAft>
          <a:spcPct val="0"/>
        </a:spcAft>
        <a:buChar char="»"/>
        <a:defRPr sz="2133">
          <a:solidFill>
            <a:schemeClr val="tx1"/>
          </a:solidFill>
          <a:latin typeface="+mn-lt"/>
          <a:ea typeface="ＭＳ Ｐゴシック" pitchFamily="-32" charset="-128"/>
        </a:defRPr>
      </a:lvl9pPr>
    </p:bodyStyle>
    <p:otherStyle>
      <a:defPPr>
        <a:defRPr lang="en-US"/>
      </a:defPPr>
      <a:lvl1pPr marL="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88350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766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65049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953398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441747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30096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18445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906794" algn="l" defTabSz="488350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t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9790D78-3CC9-4DB8-9C4C-F673A971A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E70E6D5-358B-4AC4-B5A4-C2FC66BFD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CEB0FF-5A60-4224-B805-BFDC2ABA49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DE0B6-2B17-4622-96B1-AFD70A954931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02B1D6-BF33-434A-9D23-350A2CC80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DB5631-5DF8-4FD3-A322-58E5237EB8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899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9790D78-3CC9-4DB8-9C4C-F673A971A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E70E6D5-358B-4AC4-B5A4-C2FC66BFD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CEB0FF-5A60-4224-B805-BFDC2ABA49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C0374-EE18-4E8B-B6CC-882AA2B8F135}" type="datetime1">
              <a:rPr lang="fr-FR" smtClean="0"/>
              <a:t>03/09/2019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02B1D6-BF33-434A-9D23-350A2CC80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DB5631-5DF8-4FD3-A322-58E5237EB8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E55563-0A5D-4BB1-929E-EED823DC0E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9431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5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6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6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A5F1ABD3-3587-4BF0-9176-ED1664EA3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49189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61E310A-6E55-495F-AE1E-F26148F40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43266"/>
            <a:ext cx="7748337" cy="1485734"/>
          </a:xfrm>
        </p:spPr>
        <p:txBody>
          <a:bodyPr>
            <a:noAutofit/>
          </a:bodyPr>
          <a:lstStyle/>
          <a:p>
            <a:r>
              <a:rPr lang="en-CA" sz="3200" b="1" dirty="0">
                <a:solidFill>
                  <a:srgbClr val="C00000"/>
                </a:solidFill>
                <a:latin typeface="Gill Sans MT" panose="020B0502020104020203" pitchFamily="34" charset="0"/>
              </a:rPr>
              <a:t>Classification of World Countries according to Civil Aviation Capacities</a:t>
            </a:r>
            <a:br>
              <a:rPr lang="en-CA" sz="3200" b="1" dirty="0">
                <a:solidFill>
                  <a:srgbClr val="C00000"/>
                </a:solidFill>
                <a:latin typeface="Gill Sans MT" panose="020B0502020104020203" pitchFamily="34" charset="0"/>
              </a:rPr>
            </a:br>
            <a:r>
              <a:rPr lang="en-CA" sz="3200" b="1" dirty="0">
                <a:solidFill>
                  <a:srgbClr val="C00000"/>
                </a:solidFill>
                <a:latin typeface="Gill Sans MT" panose="020B0502020104020203" pitchFamily="34" charset="0"/>
              </a:rPr>
              <a:t>(CAEM)</a:t>
            </a:r>
            <a:endParaRPr lang="fr-FR" sz="3200" b="1" dirty="0">
              <a:solidFill>
                <a:srgbClr val="C0000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A340FA7-2BD0-42F4-AC5F-52D0C3FFB4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678904"/>
            <a:ext cx="12192000" cy="1179095"/>
          </a:xfrm>
        </p:spPr>
        <p:txBody>
          <a:bodyPr>
            <a:normAutofit/>
          </a:bodyPr>
          <a:lstStyle/>
          <a:p>
            <a:pPr algn="ctr"/>
            <a:r>
              <a:rPr lang="en-US" sz="2200" dirty="0">
                <a:latin typeface="Gill Sans MT" panose="020B0502020104020203" pitchFamily="34" charset="0"/>
              </a:rPr>
              <a:t>To determine the need of each member country in the ICAO technical support.</a:t>
            </a:r>
            <a:endParaRPr lang="fr-FR" sz="22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946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CF73CF4D-FF16-45CB-909B-88300142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3914"/>
            <a:ext cx="12192000" cy="627017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93F0FD0-00B2-4D91-81A7-C66B35C79FF4}"/>
              </a:ext>
            </a:extLst>
          </p:cNvPr>
          <p:cNvSpPr txBox="1"/>
          <p:nvPr/>
        </p:nvSpPr>
        <p:spPr>
          <a:xfrm>
            <a:off x="647970" y="5919536"/>
            <a:ext cx="1859548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  <a:latin typeface="Gill Sans MT" panose="020B0502020104020203" pitchFamily="34" charset="0"/>
              </a:rPr>
              <a:t>A – Very Low</a:t>
            </a:r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13991969-5453-42B2-B0F9-9F1A0A480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1322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D7AA45-A401-4EC3-AF81-E0F663648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511643" cy="98038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latin typeface="Gill Sans MT" panose="020B0502020104020203" pitchFamily="34" charset="0"/>
              </a:rPr>
              <a:t>A – Very Low (20, 10.5%)</a:t>
            </a:r>
            <a:endParaRPr lang="en-CA" sz="3200" b="1" dirty="0">
              <a:solidFill>
                <a:srgbClr val="C0000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DBB89F-9FDE-44A0-88EE-CB8FDE951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892993"/>
            <a:ext cx="9511643" cy="4351338"/>
          </a:xfrm>
        </p:spPr>
        <p:txBody>
          <a:bodyPr/>
          <a:lstStyle/>
          <a:p>
            <a:pPr marL="731520" lvl="1" indent="-457200">
              <a:lnSpc>
                <a:spcPct val="114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latin typeface="Gill Sans MT" panose="020B0502020104020203" pitchFamily="34" charset="0"/>
              </a:rPr>
              <a:t>No big airports and less than 5,000 flights per years in the whole country.</a:t>
            </a:r>
          </a:p>
          <a:p>
            <a:pPr marL="731520" lvl="1" indent="-457200">
              <a:lnSpc>
                <a:spcPct val="114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latin typeface="Gill Sans MT" panose="020B0502020104020203" pitchFamily="34" charset="0"/>
              </a:rPr>
              <a:t>Mainly Sub-Saharan African Countries with a low income. </a:t>
            </a:r>
          </a:p>
          <a:p>
            <a:pPr marL="731520" lvl="1" indent="-457200">
              <a:lnSpc>
                <a:spcPct val="114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>
                <a:latin typeface="Gill Sans MT" panose="020B0502020104020203" pitchFamily="34" charset="0"/>
              </a:rPr>
              <a:t>More likely to need any technical support from the ICAO.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898F4CF-17AC-4803-A3FA-AED517271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83159" y="1728485"/>
            <a:ext cx="6137325" cy="268035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D17ABA0-441D-4971-8D96-00DEF63444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352" y="2952784"/>
            <a:ext cx="7420491" cy="335933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F2F3DE5-EE8A-4AD9-8FB8-F07A512DB90E}"/>
              </a:ext>
            </a:extLst>
          </p:cNvPr>
          <p:cNvSpPr txBox="1"/>
          <p:nvPr/>
        </p:nvSpPr>
        <p:spPr>
          <a:xfrm>
            <a:off x="9667314" y="2952784"/>
            <a:ext cx="9456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00"/>
                </a:solidFill>
                <a:latin typeface="Corbel" panose="020B0503020204020204"/>
                <a:ea typeface="+mn-ea"/>
              </a:rPr>
              <a:t>Yemen with Socotra INTL Airport</a:t>
            </a:r>
            <a:endParaRPr lang="fr-FR" sz="1800" dirty="0">
              <a:solidFill>
                <a:srgbClr val="000000"/>
              </a:solidFill>
              <a:latin typeface="Corbel" panose="020B0503020204020204"/>
              <a:ea typeface="+mn-ea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E4831A9-30D3-45FC-904A-5D459F8F70CF}"/>
              </a:ext>
            </a:extLst>
          </p:cNvPr>
          <p:cNvSpPr txBox="1"/>
          <p:nvPr/>
        </p:nvSpPr>
        <p:spPr>
          <a:xfrm>
            <a:off x="1234913" y="3105834"/>
            <a:ext cx="2205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  <a:latin typeface="Corbel" panose="020B0503020204020204"/>
                <a:ea typeface="+mn-ea"/>
              </a:rPr>
              <a:t>Timor-Leste with Dili INTL Airport</a:t>
            </a:r>
            <a:endParaRPr lang="fr-FR" sz="1800" dirty="0">
              <a:solidFill>
                <a:srgbClr val="FFFFFF"/>
              </a:solidFill>
              <a:latin typeface="Corbel" panose="020B0503020204020204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23419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CF73CF4D-FF16-45CB-909B-88300142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3914"/>
            <a:ext cx="12192000" cy="627017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A2AC124E-0AE8-4BF7-8DC6-9454C65FE0EA}"/>
              </a:ext>
            </a:extLst>
          </p:cNvPr>
          <p:cNvSpPr txBox="1"/>
          <p:nvPr/>
        </p:nvSpPr>
        <p:spPr>
          <a:xfrm>
            <a:off x="647970" y="5919536"/>
            <a:ext cx="1220399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A019"/>
                </a:solidFill>
                <a:latin typeface="Gill Sans MT" panose="020B0502020104020203" pitchFamily="34" charset="0"/>
              </a:rPr>
              <a:t>B – Low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B98DE4B-F597-4CD5-B7D1-4F030D7C9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909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D7AA45-A401-4EC3-AF81-E0F663648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440704" cy="98038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latin typeface="Gill Sans MT" panose="020B0502020104020203" pitchFamily="34" charset="0"/>
              </a:rPr>
              <a:t>B – Low (21, 11%)</a:t>
            </a:r>
            <a:endParaRPr lang="en-CA" sz="3200" b="1" dirty="0">
              <a:solidFill>
                <a:srgbClr val="C0000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DBB89F-9FDE-44A0-88EE-CB8FDE951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892993"/>
            <a:ext cx="9511643" cy="4351338"/>
          </a:xfrm>
        </p:spPr>
        <p:txBody>
          <a:bodyPr/>
          <a:lstStyle/>
          <a:p>
            <a:pPr marL="731520" lvl="1" indent="-457200">
              <a:lnSpc>
                <a:spcPct val="114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latin typeface="Gill Sans MT" panose="020B0502020104020203" pitchFamily="34" charset="0"/>
              </a:rPr>
              <a:t>No big airports and a flight traffic about an average airport. </a:t>
            </a:r>
          </a:p>
          <a:p>
            <a:pPr marL="731520" lvl="1" indent="-457200">
              <a:lnSpc>
                <a:spcPct val="114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latin typeface="Gill Sans MT" panose="020B0502020104020203" pitchFamily="34" charset="0"/>
              </a:rPr>
              <a:t>Better distributed around the world with three high income countries.</a:t>
            </a:r>
          </a:p>
          <a:p>
            <a:pPr marL="731520" lvl="1" indent="-457200">
              <a:lnSpc>
                <a:spcPct val="114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>
                <a:latin typeface="Gill Sans MT" panose="020B0502020104020203" pitchFamily="34" charset="0"/>
              </a:rPr>
              <a:t>Prone to need the ICAO technical support.</a:t>
            </a:r>
          </a:p>
          <a:p>
            <a:endParaRPr lang="fr-FR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2B936B5-3376-4D0A-89D1-BE5A671B2D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71494" y="1669212"/>
            <a:ext cx="6089717" cy="275129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0B3AB92-4735-4630-AB62-E97E8AE348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91" y="2786049"/>
            <a:ext cx="7863447" cy="3566288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7E368008-4C64-47F8-A4CF-69D197728042}"/>
              </a:ext>
            </a:extLst>
          </p:cNvPr>
          <p:cNvSpPr txBox="1"/>
          <p:nvPr/>
        </p:nvSpPr>
        <p:spPr>
          <a:xfrm>
            <a:off x="9511644" y="4764678"/>
            <a:ext cx="15831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  <a:latin typeface="Corbel" panose="020B0503020204020204"/>
                <a:ea typeface="+mn-ea"/>
              </a:rPr>
              <a:t>Burkina Faso with Ouagadougou INTL Airport</a:t>
            </a:r>
            <a:endParaRPr lang="fr-FR" sz="1800" dirty="0">
              <a:solidFill>
                <a:srgbClr val="FFFFFF"/>
              </a:solidFill>
              <a:latin typeface="Corbel" panose="020B0503020204020204"/>
              <a:ea typeface="+mn-ea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63E6424A-F929-4965-BB44-D42CAA314BEB}"/>
              </a:ext>
            </a:extLst>
          </p:cNvPr>
          <p:cNvSpPr txBox="1"/>
          <p:nvPr/>
        </p:nvSpPr>
        <p:spPr>
          <a:xfrm>
            <a:off x="6259160" y="2888722"/>
            <a:ext cx="2121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  <a:latin typeface="Corbel" panose="020B0503020204020204"/>
                <a:ea typeface="+mn-ea"/>
              </a:rPr>
              <a:t>Bhutan with Yongphulla Airport</a:t>
            </a:r>
            <a:endParaRPr lang="fr-FR" sz="1800" dirty="0">
              <a:solidFill>
                <a:srgbClr val="FFFFFF"/>
              </a:solidFill>
              <a:latin typeface="Corbel" panose="020B0503020204020204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10641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CF73CF4D-FF16-45CB-909B-883001428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3914"/>
            <a:ext cx="12192000" cy="6270171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7258099-D2C3-42B0-AF17-ACBC14E2D6E2}"/>
              </a:ext>
            </a:extLst>
          </p:cNvPr>
          <p:cNvSpPr txBox="1"/>
          <p:nvPr/>
        </p:nvSpPr>
        <p:spPr>
          <a:xfrm>
            <a:off x="647970" y="5919535"/>
            <a:ext cx="2447145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FF00"/>
                </a:solidFill>
                <a:latin typeface="Gill Sans MT" panose="020B0502020104020203" pitchFamily="34" charset="0"/>
              </a:rPr>
              <a:t>C – Lower Middle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9A686C5-9366-432E-8BE5-A2F104730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pPr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0925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>
            <a:extLst>
              <a:ext uri="{FF2B5EF4-FFF2-40B4-BE49-F238E27FC236}">
                <a16:creationId xmlns:a16="http://schemas.microsoft.com/office/drawing/2014/main" id="{E379C296-E563-460F-BC76-BC2A9F8F9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160" y="3081446"/>
            <a:ext cx="9458840" cy="30698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DFBCE04-1359-4C05-8226-B7620FD3F7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698021" y="1698020"/>
            <a:ext cx="6151321" cy="275527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FD7AA45-A401-4EC3-AF81-E0F663648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5826" y="0"/>
            <a:ext cx="9476174" cy="98038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latin typeface="Gill Sans MT" panose="020B0502020104020203" pitchFamily="34" charset="0"/>
              </a:rPr>
              <a:t>C – Lower Middle (38, 19.9%)</a:t>
            </a:r>
            <a:endParaRPr lang="en-CA" sz="3200" b="1" dirty="0">
              <a:solidFill>
                <a:srgbClr val="C00000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DBB89F-9FDE-44A0-88EE-CB8FDE951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5826" y="980386"/>
            <a:ext cx="9476174" cy="4351338"/>
          </a:xfrm>
        </p:spPr>
        <p:txBody>
          <a:bodyPr/>
          <a:lstStyle/>
          <a:p>
            <a:pPr marL="731520" lvl="1" indent="-457200">
              <a:lnSpc>
                <a:spcPct val="114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latin typeface="Gill Sans MT" panose="020B0502020104020203" pitchFamily="34" charset="0"/>
              </a:rPr>
              <a:t>More than 10,000 flights per year in mostly small or average airports. </a:t>
            </a:r>
          </a:p>
          <a:p>
            <a:pPr marL="731520" lvl="1" indent="-457200">
              <a:lnSpc>
                <a:spcPct val="114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>
                <a:latin typeface="Gill Sans MT" panose="020B0502020104020203" pitchFamily="34" charset="0"/>
              </a:rPr>
              <a:t>The rest of Sub-Saharan African countries and small-size countries in every continent.</a:t>
            </a:r>
          </a:p>
          <a:p>
            <a:pPr marL="731520" lvl="1" indent="-457200">
              <a:lnSpc>
                <a:spcPct val="114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b="1" dirty="0">
                <a:latin typeface="Gill Sans MT" panose="020B0502020104020203" pitchFamily="34" charset="0"/>
              </a:rPr>
              <a:t>Low-priority user of the ICAO technical support.</a:t>
            </a:r>
          </a:p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17C5C02-527C-4638-86AF-B7BBD24106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438871" y="1912024"/>
            <a:ext cx="6151322" cy="2733160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C20BC06B-1C02-4D7C-9099-D9A300EA68FC}"/>
              </a:ext>
            </a:extLst>
          </p:cNvPr>
          <p:cNvSpPr txBox="1"/>
          <p:nvPr/>
        </p:nvSpPr>
        <p:spPr>
          <a:xfrm>
            <a:off x="84669" y="3487564"/>
            <a:ext cx="10219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  <a:latin typeface="Corbel" panose="020B0503020204020204"/>
                <a:ea typeface="+mn-ea"/>
              </a:rPr>
              <a:t>Cook Islands with Aitutaki Airport</a:t>
            </a:r>
            <a:endParaRPr lang="fr-FR" sz="1800" dirty="0">
              <a:solidFill>
                <a:srgbClr val="FFFFFF"/>
              </a:solidFill>
              <a:latin typeface="Corbel" panose="020B0503020204020204"/>
              <a:ea typeface="+mn-ea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D7D0D9A-976F-43B4-B982-51C97489931D}"/>
              </a:ext>
            </a:extLst>
          </p:cNvPr>
          <p:cNvSpPr txBox="1"/>
          <p:nvPr/>
        </p:nvSpPr>
        <p:spPr>
          <a:xfrm>
            <a:off x="8606672" y="5576821"/>
            <a:ext cx="3450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FFFFFF"/>
                </a:solidFill>
                <a:latin typeface="Corbel" panose="020B0503020204020204"/>
                <a:ea typeface="+mn-ea"/>
              </a:rPr>
              <a:t>DRC with Kinshasa INTL Airport</a:t>
            </a:r>
            <a:endParaRPr lang="fr-FR" sz="1800" dirty="0">
              <a:solidFill>
                <a:srgbClr val="FFFFFF"/>
              </a:solidFill>
              <a:latin typeface="Corbel" panose="020B0503020204020204"/>
              <a:ea typeface="+mn-ea"/>
            </a:endParaRP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484174-4509-4FD4-91FB-C436EBEF5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55563-0A5D-4BB1-929E-EED823DC0EB9}" type="slidenum">
              <a:rPr lang="fr-FR" smtClean="0"/>
              <a:pPr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66023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1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0A862"/>
      </a:accent1>
      <a:accent2>
        <a:srgbClr val="7F122A"/>
      </a:accent2>
      <a:accent3>
        <a:srgbClr val="C0A862"/>
      </a:accent3>
      <a:accent4>
        <a:srgbClr val="7F122A"/>
      </a:accent4>
      <a:accent5>
        <a:srgbClr val="C0A862"/>
      </a:accent5>
      <a:accent6>
        <a:srgbClr val="7F122A"/>
      </a:accent6>
      <a:hlink>
        <a:srgbClr val="7F122A"/>
      </a:hlink>
      <a:folHlink>
        <a:srgbClr val="7F122A"/>
      </a:folHlink>
    </a:clrScheme>
    <a:fontScheme name="Concordia-PPT">
      <a:majorFont>
        <a:latin typeface="GillSans Bold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lnDef>
  </a:objectDefaults>
  <a:extraClrSchemeLst>
    <a:extraClrScheme>
      <a:clrScheme name="Concordia-PP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ème1" id="{DAAC60F1-6607-4FC7-BA26-DB5B0E1C6752}" vid="{DDCABD7C-4367-481B-9003-D91CCB2ACA1C}"/>
    </a:ext>
  </a:extLst>
</a:theme>
</file>

<file path=ppt/theme/theme10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hème1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0A862"/>
      </a:accent1>
      <a:accent2>
        <a:srgbClr val="7F122A"/>
      </a:accent2>
      <a:accent3>
        <a:srgbClr val="C0A862"/>
      </a:accent3>
      <a:accent4>
        <a:srgbClr val="7F122A"/>
      </a:accent4>
      <a:accent5>
        <a:srgbClr val="C0A862"/>
      </a:accent5>
      <a:accent6>
        <a:srgbClr val="7F122A"/>
      </a:accent6>
      <a:hlink>
        <a:srgbClr val="7F122A"/>
      </a:hlink>
      <a:folHlink>
        <a:srgbClr val="7F122A"/>
      </a:folHlink>
    </a:clrScheme>
    <a:fontScheme name="Concordia-PPT">
      <a:majorFont>
        <a:latin typeface="GillSans Bold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lnDef>
  </a:objectDefaults>
  <a:extraClrSchemeLst>
    <a:extraClrScheme>
      <a:clrScheme name="Concordia-PP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ème1" id="{DAAC60F1-6607-4FC7-BA26-DB5B0E1C6752}" vid="{DDCABD7C-4367-481B-9003-D91CCB2ACA1C}"/>
    </a:ext>
  </a:extLst>
</a:theme>
</file>

<file path=ppt/theme/theme3.xml><?xml version="1.0" encoding="utf-8"?>
<a:theme xmlns:a="http://schemas.openxmlformats.org/drawingml/2006/main" name="2_Thème1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0A862"/>
      </a:accent1>
      <a:accent2>
        <a:srgbClr val="7F122A"/>
      </a:accent2>
      <a:accent3>
        <a:srgbClr val="C0A862"/>
      </a:accent3>
      <a:accent4>
        <a:srgbClr val="7F122A"/>
      </a:accent4>
      <a:accent5>
        <a:srgbClr val="C0A862"/>
      </a:accent5>
      <a:accent6>
        <a:srgbClr val="7F122A"/>
      </a:accent6>
      <a:hlink>
        <a:srgbClr val="7F122A"/>
      </a:hlink>
      <a:folHlink>
        <a:srgbClr val="7F122A"/>
      </a:folHlink>
    </a:clrScheme>
    <a:fontScheme name="Concordia-PPT">
      <a:majorFont>
        <a:latin typeface="GillSans Bold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lnDef>
  </a:objectDefaults>
  <a:extraClrSchemeLst>
    <a:extraClrScheme>
      <a:clrScheme name="Concordia-PP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ème1" id="{DAAC60F1-6607-4FC7-BA26-DB5B0E1C6752}" vid="{DDCABD7C-4367-481B-9003-D91CCB2ACA1C}"/>
    </a:ext>
  </a:extLst>
</a:theme>
</file>

<file path=ppt/theme/theme4.xml><?xml version="1.0" encoding="utf-8"?>
<a:theme xmlns:a="http://schemas.openxmlformats.org/drawingml/2006/main" name="3_Thème1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0A862"/>
      </a:accent1>
      <a:accent2>
        <a:srgbClr val="7F122A"/>
      </a:accent2>
      <a:accent3>
        <a:srgbClr val="C0A862"/>
      </a:accent3>
      <a:accent4>
        <a:srgbClr val="7F122A"/>
      </a:accent4>
      <a:accent5>
        <a:srgbClr val="C0A862"/>
      </a:accent5>
      <a:accent6>
        <a:srgbClr val="7F122A"/>
      </a:accent6>
      <a:hlink>
        <a:srgbClr val="7F122A"/>
      </a:hlink>
      <a:folHlink>
        <a:srgbClr val="7F122A"/>
      </a:folHlink>
    </a:clrScheme>
    <a:fontScheme name="Concordia-PPT">
      <a:majorFont>
        <a:latin typeface="GillSans Bold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lnDef>
  </a:objectDefaults>
  <a:extraClrSchemeLst>
    <a:extraClrScheme>
      <a:clrScheme name="Concordia-PP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ème1" id="{DAAC60F1-6607-4FC7-BA26-DB5B0E1C6752}" vid="{DDCABD7C-4367-481B-9003-D91CCB2ACA1C}"/>
    </a:ext>
  </a:extLst>
</a:theme>
</file>

<file path=ppt/theme/theme5.xml><?xml version="1.0" encoding="utf-8"?>
<a:theme xmlns:a="http://schemas.openxmlformats.org/drawingml/2006/main" name="4_Thème1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0A862"/>
      </a:accent1>
      <a:accent2>
        <a:srgbClr val="7F122A"/>
      </a:accent2>
      <a:accent3>
        <a:srgbClr val="C0A862"/>
      </a:accent3>
      <a:accent4>
        <a:srgbClr val="7F122A"/>
      </a:accent4>
      <a:accent5>
        <a:srgbClr val="C0A862"/>
      </a:accent5>
      <a:accent6>
        <a:srgbClr val="7F122A"/>
      </a:accent6>
      <a:hlink>
        <a:srgbClr val="7F122A"/>
      </a:hlink>
      <a:folHlink>
        <a:srgbClr val="7F122A"/>
      </a:folHlink>
    </a:clrScheme>
    <a:fontScheme name="Concordia-PPT">
      <a:majorFont>
        <a:latin typeface="GillSans Bold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lnDef>
  </a:objectDefaults>
  <a:extraClrSchemeLst>
    <a:extraClrScheme>
      <a:clrScheme name="Concordia-PP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ème1" id="{DAAC60F1-6607-4FC7-BA26-DB5B0E1C6752}" vid="{DDCABD7C-4367-481B-9003-D91CCB2ACA1C}"/>
    </a:ext>
  </a:extLst>
</a:theme>
</file>

<file path=ppt/theme/theme6.xml><?xml version="1.0" encoding="utf-8"?>
<a:theme xmlns:a="http://schemas.openxmlformats.org/drawingml/2006/main" name="5_Thème1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0A862"/>
      </a:accent1>
      <a:accent2>
        <a:srgbClr val="7F122A"/>
      </a:accent2>
      <a:accent3>
        <a:srgbClr val="C0A862"/>
      </a:accent3>
      <a:accent4>
        <a:srgbClr val="7F122A"/>
      </a:accent4>
      <a:accent5>
        <a:srgbClr val="C0A862"/>
      </a:accent5>
      <a:accent6>
        <a:srgbClr val="7F122A"/>
      </a:accent6>
      <a:hlink>
        <a:srgbClr val="7F122A"/>
      </a:hlink>
      <a:folHlink>
        <a:srgbClr val="7F122A"/>
      </a:folHlink>
    </a:clrScheme>
    <a:fontScheme name="Concordia-PPT">
      <a:majorFont>
        <a:latin typeface="GillSans Bold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lnDef>
  </a:objectDefaults>
  <a:extraClrSchemeLst>
    <a:extraClrScheme>
      <a:clrScheme name="Concordia-PP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ème1" id="{DAAC60F1-6607-4FC7-BA26-DB5B0E1C6752}" vid="{DDCABD7C-4367-481B-9003-D91CCB2ACA1C}"/>
    </a:ext>
  </a:extLst>
</a:theme>
</file>

<file path=ppt/theme/theme7.xml><?xml version="1.0" encoding="utf-8"?>
<a:theme xmlns:a="http://schemas.openxmlformats.org/drawingml/2006/main" name="Thème2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0A862"/>
      </a:accent1>
      <a:accent2>
        <a:srgbClr val="7F122A"/>
      </a:accent2>
      <a:accent3>
        <a:srgbClr val="C0A862"/>
      </a:accent3>
      <a:accent4>
        <a:srgbClr val="7F122A"/>
      </a:accent4>
      <a:accent5>
        <a:srgbClr val="C0A862"/>
      </a:accent5>
      <a:accent6>
        <a:srgbClr val="7F122A"/>
      </a:accent6>
      <a:hlink>
        <a:srgbClr val="7F122A"/>
      </a:hlink>
      <a:folHlink>
        <a:srgbClr val="7F122A"/>
      </a:folHlink>
    </a:clrScheme>
    <a:fontScheme name="Concordia-PPT">
      <a:majorFont>
        <a:latin typeface="GillSans Bold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32" charset="0"/>
          </a:defRPr>
        </a:defPPr>
      </a:lstStyle>
    </a:lnDef>
  </a:objectDefaults>
  <a:extraClrSchemeLst>
    <a:extraClrScheme>
      <a:clrScheme name="Concordia-PP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cordia-PP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cordia-PP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ème2" id="{D3250FB5-4B1F-4393-AED9-9EA3D10D8CC5}" vid="{83188625-D01F-4E7C-94C8-C3431ACFAE1A}"/>
    </a:ext>
  </a:extLst>
</a:theme>
</file>

<file path=ppt/theme/theme8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1438</TotalTime>
  <Words>203</Words>
  <Application>Microsoft Office PowerPoint</Application>
  <PresentationFormat>Grand écran</PresentationFormat>
  <Paragraphs>30</Paragraphs>
  <Slides>7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9</vt:i4>
      </vt:variant>
      <vt:variant>
        <vt:lpstr>Titres des diapositives</vt:lpstr>
      </vt:variant>
      <vt:variant>
        <vt:i4>7</vt:i4>
      </vt:variant>
    </vt:vector>
  </HeadingPairs>
  <TitlesOfParts>
    <vt:vector size="24" baseType="lpstr">
      <vt:lpstr>Arial</vt:lpstr>
      <vt:lpstr>Calibri</vt:lpstr>
      <vt:lpstr>Calibri Light</vt:lpstr>
      <vt:lpstr>Corbel</vt:lpstr>
      <vt:lpstr>Gill Sans MT</vt:lpstr>
      <vt:lpstr>GillSans Bold</vt:lpstr>
      <vt:lpstr>Times</vt:lpstr>
      <vt:lpstr>Wingdings</vt:lpstr>
      <vt:lpstr>Thème1</vt:lpstr>
      <vt:lpstr>1_Thème1</vt:lpstr>
      <vt:lpstr>2_Thème1</vt:lpstr>
      <vt:lpstr>3_Thème1</vt:lpstr>
      <vt:lpstr>4_Thème1</vt:lpstr>
      <vt:lpstr>5_Thème1</vt:lpstr>
      <vt:lpstr>Thème2</vt:lpstr>
      <vt:lpstr>Thème Office</vt:lpstr>
      <vt:lpstr>1_Thème Office</vt:lpstr>
      <vt:lpstr>Classification of World Countries according to Civil Aviation Capacities (CAEM)</vt:lpstr>
      <vt:lpstr>Présentation PowerPoint</vt:lpstr>
      <vt:lpstr>A – Very Low (20, 10.5%)</vt:lpstr>
      <vt:lpstr>Présentation PowerPoint</vt:lpstr>
      <vt:lpstr>B – Low (21, 11%)</vt:lpstr>
      <vt:lpstr>Présentation PowerPoint</vt:lpstr>
      <vt:lpstr>C – Lower Middle (38, 19.9%)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Maël AKOUZ X2017</dc:creator>
  <cp:lastModifiedBy>Maël AKOUZ</cp:lastModifiedBy>
  <cp:revision>126</cp:revision>
  <dcterms:created xsi:type="dcterms:W3CDTF">2019-07-19T19:29:15Z</dcterms:created>
  <dcterms:modified xsi:type="dcterms:W3CDTF">2019-09-03T19:57:33Z</dcterms:modified>
</cp:coreProperties>
</file>

<file path=docProps/thumbnail.jpeg>
</file>